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3"/>
    <p:sldId id="257" r:id="rId4"/>
    <p:sldId id="258" r:id="rId5"/>
    <p:sldId id="300" r:id="rId6"/>
    <p:sldId id="307" r:id="rId8"/>
    <p:sldId id="306" r:id="rId9"/>
    <p:sldId id="472" r:id="rId10"/>
    <p:sldId id="336" r:id="rId11"/>
    <p:sldId id="476" r:id="rId12"/>
    <p:sldId id="475" r:id="rId13"/>
    <p:sldId id="488" r:id="rId14"/>
    <p:sldId id="487" r:id="rId15"/>
    <p:sldId id="478" r:id="rId16"/>
    <p:sldId id="479" r:id="rId17"/>
    <p:sldId id="481" r:id="rId18"/>
    <p:sldId id="482" r:id="rId19"/>
    <p:sldId id="490" r:id="rId20"/>
    <p:sldId id="495" r:id="rId21"/>
    <p:sldId id="492" r:id="rId22"/>
    <p:sldId id="494" r:id="rId23"/>
    <p:sldId id="493" r:id="rId24"/>
    <p:sldId id="483" r:id="rId25"/>
    <p:sldId id="328" r:id="rId26"/>
    <p:sldId id="409" r:id="rId27"/>
    <p:sldId id="410" r:id="rId28"/>
    <p:sldId id="411" r:id="rId29"/>
    <p:sldId id="412" r:id="rId30"/>
    <p:sldId id="413" r:id="rId31"/>
    <p:sldId id="367" r:id="rId32"/>
  </p:sldIdLst>
  <p:sldSz cx="12192000" cy="6858000"/>
  <p:notesSz cx="6858000" cy="9144000"/>
  <p:custDataLst>
    <p:tags r:id="rId3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f855bb11-3737-4b11-b948-91051148786e}">
          <p14:sldIdLst>
            <p14:sldId id="256"/>
            <p14:sldId id="257"/>
            <p14:sldId id="258"/>
            <p14:sldId id="300"/>
            <p14:sldId id="307"/>
            <p14:sldId id="306"/>
            <p14:sldId id="472"/>
            <p14:sldId id="336"/>
            <p14:sldId id="476"/>
            <p14:sldId id="475"/>
            <p14:sldId id="488"/>
            <p14:sldId id="487"/>
            <p14:sldId id="478"/>
            <p14:sldId id="479"/>
            <p14:sldId id="481"/>
            <p14:sldId id="482"/>
            <p14:sldId id="490"/>
            <p14:sldId id="495"/>
            <p14:sldId id="492"/>
            <p14:sldId id="494"/>
            <p14:sldId id="493"/>
            <p14:sldId id="483"/>
          </p14:sldIdLst>
        </p14:section>
        <p14:section name="无标题节" id="{5cdc3607-28d9-4d04-bcf6-632d64eab23a}">
          <p14:sldIdLst>
            <p14:sldId id="328"/>
            <p14:sldId id="409"/>
            <p14:sldId id="410"/>
            <p14:sldId id="411"/>
            <p14:sldId id="412"/>
            <p14:sldId id="413"/>
            <p14:sldId id="36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8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2075C5"/>
    <a:srgbClr val="084C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8011" autoAdjust="0"/>
    <p:restoredTop sz="94660"/>
  </p:normalViewPr>
  <p:slideViewPr>
    <p:cSldViewPr snapToGrid="0" showGuides="1">
      <p:cViewPr>
        <p:scale>
          <a:sx n="51" d="100"/>
          <a:sy n="51" d="100"/>
        </p:scale>
        <p:origin x="-2706" y="-1434"/>
      </p:cViewPr>
      <p:guideLst>
        <p:guide orient="horz" pos="218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7" d="100"/>
        <a:sy n="47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5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F4E735-DDC7-4205-AE04-D2BE05C801CD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B0C0F7-F2DE-482A-81DE-4258EF09D21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1007533" y="833967"/>
            <a:ext cx="104648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 userDrawn="1"/>
        </p:nvGrpSpPr>
        <p:grpSpPr bwMode="auto">
          <a:xfrm>
            <a:off x="431801" y="391585"/>
            <a:ext cx="520700" cy="273049"/>
            <a:chOff x="0" y="0"/>
            <a:chExt cx="1041399" cy="549275"/>
          </a:xfrm>
        </p:grpSpPr>
        <p:sp>
          <p:nvSpPr>
            <p:cNvPr id="4" name="Freeform 16"/>
            <p:cNvSpPr/>
            <p:nvPr/>
          </p:nvSpPr>
          <p:spPr bwMode="auto">
            <a:xfrm>
              <a:off x="0" y="0"/>
              <a:ext cx="364066" cy="549275"/>
            </a:xfrm>
            <a:custGeom>
              <a:avLst/>
              <a:gdLst>
                <a:gd name="T0" fmla="*/ 4 w 400"/>
                <a:gd name="T1" fmla="*/ 92 h 608"/>
                <a:gd name="T2" fmla="*/ 96 w 400"/>
                <a:gd name="T3" fmla="*/ 0 h 608"/>
                <a:gd name="T4" fmla="*/ 400 w 400"/>
                <a:gd name="T5" fmla="*/ 304 h 608"/>
                <a:gd name="T6" fmla="*/ 96 w 400"/>
                <a:gd name="T7" fmla="*/ 608 h 608"/>
                <a:gd name="T8" fmla="*/ 0 w 400"/>
                <a:gd name="T9" fmla="*/ 512 h 608"/>
                <a:gd name="T10" fmla="*/ 212 w 400"/>
                <a:gd name="T11" fmla="*/ 300 h 608"/>
                <a:gd name="T12" fmla="*/ 4 w 400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608">
                  <a:moveTo>
                    <a:pt x="4" y="92"/>
                  </a:moveTo>
                  <a:lnTo>
                    <a:pt x="96" y="0"/>
                  </a:lnTo>
                  <a:lnTo>
                    <a:pt x="400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+mn-lt"/>
                <a:ea typeface="+mn-ea"/>
              </a:endParaRPr>
            </a:p>
          </p:txBody>
        </p:sp>
        <p:sp>
          <p:nvSpPr>
            <p:cNvPr id="5" name="Freeform 17"/>
            <p:cNvSpPr/>
            <p:nvPr/>
          </p:nvSpPr>
          <p:spPr bwMode="auto">
            <a:xfrm>
              <a:off x="338666" y="0"/>
              <a:ext cx="359834" cy="549275"/>
            </a:xfrm>
            <a:custGeom>
              <a:avLst/>
              <a:gdLst>
                <a:gd name="T0" fmla="*/ 4 w 399"/>
                <a:gd name="T1" fmla="*/ 92 h 608"/>
                <a:gd name="T2" fmla="*/ 96 w 399"/>
                <a:gd name="T3" fmla="*/ 0 h 608"/>
                <a:gd name="T4" fmla="*/ 399 w 399"/>
                <a:gd name="T5" fmla="*/ 304 h 608"/>
                <a:gd name="T6" fmla="*/ 96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6" y="0"/>
                  </a:lnTo>
                  <a:lnTo>
                    <a:pt x="399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3992DB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+mn-lt"/>
                <a:ea typeface="+mn-ea"/>
              </a:endParaRPr>
            </a:p>
          </p:txBody>
        </p:sp>
        <p:sp>
          <p:nvSpPr>
            <p:cNvPr id="6" name="Freeform 18"/>
            <p:cNvSpPr/>
            <p:nvPr/>
          </p:nvSpPr>
          <p:spPr bwMode="auto">
            <a:xfrm>
              <a:off x="681567" y="0"/>
              <a:ext cx="359832" cy="549275"/>
            </a:xfrm>
            <a:custGeom>
              <a:avLst/>
              <a:gdLst>
                <a:gd name="T0" fmla="*/ 4 w 399"/>
                <a:gd name="T1" fmla="*/ 92 h 608"/>
                <a:gd name="T2" fmla="*/ 95 w 399"/>
                <a:gd name="T3" fmla="*/ 0 h 608"/>
                <a:gd name="T4" fmla="*/ 399 w 399"/>
                <a:gd name="T5" fmla="*/ 304 h 608"/>
                <a:gd name="T6" fmla="*/ 95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5" y="0"/>
                  </a:lnTo>
                  <a:lnTo>
                    <a:pt x="399" y="304"/>
                  </a:lnTo>
                  <a:lnTo>
                    <a:pt x="95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F79600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1007533" y="833967"/>
            <a:ext cx="104648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 userDrawn="1"/>
        </p:nvGrpSpPr>
        <p:grpSpPr bwMode="auto">
          <a:xfrm>
            <a:off x="431801" y="391585"/>
            <a:ext cx="520700" cy="273049"/>
            <a:chOff x="0" y="0"/>
            <a:chExt cx="1041399" cy="549275"/>
          </a:xfrm>
        </p:grpSpPr>
        <p:sp>
          <p:nvSpPr>
            <p:cNvPr id="4" name="Freeform 16"/>
            <p:cNvSpPr/>
            <p:nvPr/>
          </p:nvSpPr>
          <p:spPr bwMode="auto">
            <a:xfrm>
              <a:off x="0" y="0"/>
              <a:ext cx="364066" cy="549275"/>
            </a:xfrm>
            <a:custGeom>
              <a:avLst/>
              <a:gdLst>
                <a:gd name="T0" fmla="*/ 4 w 400"/>
                <a:gd name="T1" fmla="*/ 92 h 608"/>
                <a:gd name="T2" fmla="*/ 96 w 400"/>
                <a:gd name="T3" fmla="*/ 0 h 608"/>
                <a:gd name="T4" fmla="*/ 400 w 400"/>
                <a:gd name="T5" fmla="*/ 304 h 608"/>
                <a:gd name="T6" fmla="*/ 96 w 400"/>
                <a:gd name="T7" fmla="*/ 608 h 608"/>
                <a:gd name="T8" fmla="*/ 0 w 400"/>
                <a:gd name="T9" fmla="*/ 512 h 608"/>
                <a:gd name="T10" fmla="*/ 212 w 400"/>
                <a:gd name="T11" fmla="*/ 300 h 608"/>
                <a:gd name="T12" fmla="*/ 4 w 400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608">
                  <a:moveTo>
                    <a:pt x="4" y="92"/>
                  </a:moveTo>
                  <a:lnTo>
                    <a:pt x="96" y="0"/>
                  </a:lnTo>
                  <a:lnTo>
                    <a:pt x="400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+mn-lt"/>
                <a:ea typeface="+mn-ea"/>
              </a:endParaRPr>
            </a:p>
          </p:txBody>
        </p:sp>
        <p:sp>
          <p:nvSpPr>
            <p:cNvPr id="5" name="Freeform 17"/>
            <p:cNvSpPr/>
            <p:nvPr/>
          </p:nvSpPr>
          <p:spPr bwMode="auto">
            <a:xfrm>
              <a:off x="338666" y="0"/>
              <a:ext cx="359834" cy="549275"/>
            </a:xfrm>
            <a:custGeom>
              <a:avLst/>
              <a:gdLst>
                <a:gd name="T0" fmla="*/ 4 w 399"/>
                <a:gd name="T1" fmla="*/ 92 h 608"/>
                <a:gd name="T2" fmla="*/ 96 w 399"/>
                <a:gd name="T3" fmla="*/ 0 h 608"/>
                <a:gd name="T4" fmla="*/ 399 w 399"/>
                <a:gd name="T5" fmla="*/ 304 h 608"/>
                <a:gd name="T6" fmla="*/ 96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6" y="0"/>
                  </a:lnTo>
                  <a:lnTo>
                    <a:pt x="399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3992DB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+mn-lt"/>
                <a:ea typeface="+mn-ea"/>
              </a:endParaRPr>
            </a:p>
          </p:txBody>
        </p:sp>
        <p:sp>
          <p:nvSpPr>
            <p:cNvPr id="6" name="Freeform 18"/>
            <p:cNvSpPr/>
            <p:nvPr/>
          </p:nvSpPr>
          <p:spPr bwMode="auto">
            <a:xfrm>
              <a:off x="681567" y="0"/>
              <a:ext cx="359832" cy="549275"/>
            </a:xfrm>
            <a:custGeom>
              <a:avLst/>
              <a:gdLst>
                <a:gd name="T0" fmla="*/ 4 w 399"/>
                <a:gd name="T1" fmla="*/ 92 h 608"/>
                <a:gd name="T2" fmla="*/ 95 w 399"/>
                <a:gd name="T3" fmla="*/ 0 h 608"/>
                <a:gd name="T4" fmla="*/ 399 w 399"/>
                <a:gd name="T5" fmla="*/ 304 h 608"/>
                <a:gd name="T6" fmla="*/ 95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5" y="0"/>
                  </a:lnTo>
                  <a:lnTo>
                    <a:pt x="399" y="304"/>
                  </a:lnTo>
                  <a:lnTo>
                    <a:pt x="95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F79600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1"/>
          <p:cNvCxnSpPr/>
          <p:nvPr userDrawn="1"/>
        </p:nvCxnSpPr>
        <p:spPr>
          <a:xfrm>
            <a:off x="1007533" y="833967"/>
            <a:ext cx="10464800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7"/>
          <p:cNvGrpSpPr/>
          <p:nvPr userDrawn="1"/>
        </p:nvGrpSpPr>
        <p:grpSpPr bwMode="auto">
          <a:xfrm>
            <a:off x="431801" y="391585"/>
            <a:ext cx="520700" cy="273049"/>
            <a:chOff x="0" y="0"/>
            <a:chExt cx="1041399" cy="549275"/>
          </a:xfrm>
        </p:grpSpPr>
        <p:sp>
          <p:nvSpPr>
            <p:cNvPr id="4" name="Freeform 16"/>
            <p:cNvSpPr/>
            <p:nvPr/>
          </p:nvSpPr>
          <p:spPr bwMode="auto">
            <a:xfrm>
              <a:off x="0" y="0"/>
              <a:ext cx="364066" cy="549275"/>
            </a:xfrm>
            <a:custGeom>
              <a:avLst/>
              <a:gdLst>
                <a:gd name="T0" fmla="*/ 4 w 400"/>
                <a:gd name="T1" fmla="*/ 92 h 608"/>
                <a:gd name="T2" fmla="*/ 96 w 400"/>
                <a:gd name="T3" fmla="*/ 0 h 608"/>
                <a:gd name="T4" fmla="*/ 400 w 400"/>
                <a:gd name="T5" fmla="*/ 304 h 608"/>
                <a:gd name="T6" fmla="*/ 96 w 400"/>
                <a:gd name="T7" fmla="*/ 608 h 608"/>
                <a:gd name="T8" fmla="*/ 0 w 400"/>
                <a:gd name="T9" fmla="*/ 512 h 608"/>
                <a:gd name="T10" fmla="*/ 212 w 400"/>
                <a:gd name="T11" fmla="*/ 300 h 608"/>
                <a:gd name="T12" fmla="*/ 4 w 400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0" h="608">
                  <a:moveTo>
                    <a:pt x="4" y="92"/>
                  </a:moveTo>
                  <a:lnTo>
                    <a:pt x="96" y="0"/>
                  </a:lnTo>
                  <a:lnTo>
                    <a:pt x="400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005DA2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+mn-lt"/>
                <a:ea typeface="+mn-ea"/>
              </a:endParaRPr>
            </a:p>
          </p:txBody>
        </p:sp>
        <p:sp>
          <p:nvSpPr>
            <p:cNvPr id="5" name="Freeform 17"/>
            <p:cNvSpPr/>
            <p:nvPr/>
          </p:nvSpPr>
          <p:spPr bwMode="auto">
            <a:xfrm>
              <a:off x="338666" y="0"/>
              <a:ext cx="359834" cy="549275"/>
            </a:xfrm>
            <a:custGeom>
              <a:avLst/>
              <a:gdLst>
                <a:gd name="T0" fmla="*/ 4 w 399"/>
                <a:gd name="T1" fmla="*/ 92 h 608"/>
                <a:gd name="T2" fmla="*/ 96 w 399"/>
                <a:gd name="T3" fmla="*/ 0 h 608"/>
                <a:gd name="T4" fmla="*/ 399 w 399"/>
                <a:gd name="T5" fmla="*/ 304 h 608"/>
                <a:gd name="T6" fmla="*/ 96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6" y="0"/>
                  </a:lnTo>
                  <a:lnTo>
                    <a:pt x="399" y="304"/>
                  </a:lnTo>
                  <a:lnTo>
                    <a:pt x="96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3992DB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+mn-lt"/>
                <a:ea typeface="+mn-ea"/>
              </a:endParaRPr>
            </a:p>
          </p:txBody>
        </p:sp>
        <p:sp>
          <p:nvSpPr>
            <p:cNvPr id="6" name="Freeform 18"/>
            <p:cNvSpPr/>
            <p:nvPr/>
          </p:nvSpPr>
          <p:spPr bwMode="auto">
            <a:xfrm>
              <a:off x="681567" y="0"/>
              <a:ext cx="359832" cy="549275"/>
            </a:xfrm>
            <a:custGeom>
              <a:avLst/>
              <a:gdLst>
                <a:gd name="T0" fmla="*/ 4 w 399"/>
                <a:gd name="T1" fmla="*/ 92 h 608"/>
                <a:gd name="T2" fmla="*/ 95 w 399"/>
                <a:gd name="T3" fmla="*/ 0 h 608"/>
                <a:gd name="T4" fmla="*/ 399 w 399"/>
                <a:gd name="T5" fmla="*/ 304 h 608"/>
                <a:gd name="T6" fmla="*/ 95 w 399"/>
                <a:gd name="T7" fmla="*/ 608 h 608"/>
                <a:gd name="T8" fmla="*/ 0 w 399"/>
                <a:gd name="T9" fmla="*/ 512 h 608"/>
                <a:gd name="T10" fmla="*/ 212 w 399"/>
                <a:gd name="T11" fmla="*/ 300 h 608"/>
                <a:gd name="T12" fmla="*/ 4 w 399"/>
                <a:gd name="T13" fmla="*/ 92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99" h="608">
                  <a:moveTo>
                    <a:pt x="4" y="92"/>
                  </a:moveTo>
                  <a:lnTo>
                    <a:pt x="95" y="0"/>
                  </a:lnTo>
                  <a:lnTo>
                    <a:pt x="399" y="304"/>
                  </a:lnTo>
                  <a:lnTo>
                    <a:pt x="95" y="608"/>
                  </a:lnTo>
                  <a:lnTo>
                    <a:pt x="0" y="512"/>
                  </a:lnTo>
                  <a:lnTo>
                    <a:pt x="212" y="300"/>
                  </a:lnTo>
                  <a:lnTo>
                    <a:pt x="4" y="92"/>
                  </a:lnTo>
                  <a:close/>
                </a:path>
              </a:pathLst>
            </a:custGeom>
            <a:solidFill>
              <a:srgbClr val="F79600"/>
            </a:solidFill>
            <a:ln>
              <a:noFill/>
            </a:ln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zh-CN" altLang="en-US" dirty="0">
                <a:latin typeface="+mn-lt"/>
                <a:ea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dpi="0"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05154" y="266651"/>
            <a:ext cx="10515600" cy="54927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zh-CN" altLang="en-US" smtClean="0"/>
              <a:t>单击此处添加标题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image" Target="../media/image2.jpeg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3.png"/><Relationship Id="rId1" Type="http://schemas.openxmlformats.org/officeDocument/2006/relationships/tags" Target="../tags/tag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_矩形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22514" y="1213514"/>
            <a:ext cx="10991462" cy="2070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4" tIns="45702" rIns="91404" bIns="45702" numCol="1" anchor="ctr" anchorCtr="0" compatLnSpc="1"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/>
            <a:r>
              <a:rPr lang="zh-CN" sz="6000" b="1" dirty="0" smtClean="0">
                <a:gradFill flip="none" rotWithShape="1">
                  <a:gsLst>
                    <a:gs pos="0">
                      <a:srgbClr val="084C8B">
                        <a:shade val="30000"/>
                        <a:satMod val="115000"/>
                      </a:srgbClr>
                    </a:gs>
                    <a:gs pos="50000">
                      <a:srgbClr val="084C8B">
                        <a:shade val="67500"/>
                        <a:satMod val="115000"/>
                      </a:srgbClr>
                    </a:gs>
                    <a:gs pos="100000">
                      <a:srgbClr val="084C8B">
                        <a:shade val="100000"/>
                        <a:satMod val="115000"/>
                      </a:srgbClr>
                    </a:gs>
                  </a:gsLst>
                  <a:lin ang="16200000" scaled="1"/>
                </a:gradFill>
                <a:latin typeface="+mn-ea"/>
                <a:ea typeface="+mn-ea"/>
              </a:rPr>
              <a:t>中央机关及其直属机构</a:t>
            </a:r>
            <a:r>
              <a:rPr lang="en-US" altLang="zh-CN" sz="6000" b="1" dirty="0" smtClean="0">
                <a:gradFill flip="none" rotWithShape="1">
                  <a:gsLst>
                    <a:gs pos="0">
                      <a:srgbClr val="084C8B">
                        <a:shade val="30000"/>
                        <a:satMod val="115000"/>
                      </a:srgbClr>
                    </a:gs>
                    <a:gs pos="50000">
                      <a:srgbClr val="084C8B">
                        <a:shade val="67500"/>
                        <a:satMod val="115000"/>
                      </a:srgbClr>
                    </a:gs>
                    <a:gs pos="100000">
                      <a:srgbClr val="084C8B">
                        <a:shade val="100000"/>
                        <a:satMod val="115000"/>
                      </a:srgbClr>
                    </a:gs>
                  </a:gsLst>
                  <a:lin ang="16200000" scaled="1"/>
                </a:gradFill>
                <a:latin typeface="+mn-ea"/>
                <a:ea typeface="+mn-ea"/>
              </a:rPr>
              <a:t>2023</a:t>
            </a:r>
            <a:r>
              <a:rPr lang="zh-CN" altLang="en-US" sz="6000" b="1" dirty="0" smtClean="0">
                <a:gradFill flip="none" rotWithShape="1">
                  <a:gsLst>
                    <a:gs pos="0">
                      <a:srgbClr val="084C8B">
                        <a:shade val="30000"/>
                        <a:satMod val="115000"/>
                      </a:srgbClr>
                    </a:gs>
                    <a:gs pos="50000">
                      <a:srgbClr val="084C8B">
                        <a:shade val="67500"/>
                        <a:satMod val="115000"/>
                      </a:srgbClr>
                    </a:gs>
                    <a:gs pos="100000">
                      <a:srgbClr val="084C8B">
                        <a:shade val="100000"/>
                        <a:satMod val="115000"/>
                      </a:srgbClr>
                    </a:gs>
                  </a:gsLst>
                  <a:lin ang="16200000" scaled="1"/>
                </a:gradFill>
                <a:latin typeface="+mn-ea"/>
                <a:ea typeface="+mn-ea"/>
              </a:rPr>
              <a:t>年度考试录用公务员笔试监考培训</a:t>
            </a:r>
            <a:endParaRPr lang="zh-CN" altLang="en-US" sz="6000" b="1" dirty="0">
              <a:gradFill flip="none" rotWithShape="1">
                <a:gsLst>
                  <a:gs pos="0">
                    <a:srgbClr val="084C8B">
                      <a:shade val="30000"/>
                      <a:satMod val="115000"/>
                    </a:srgbClr>
                  </a:gs>
                  <a:gs pos="50000">
                    <a:srgbClr val="084C8B">
                      <a:shade val="67500"/>
                      <a:satMod val="115000"/>
                    </a:srgbClr>
                  </a:gs>
                  <a:gs pos="100000">
                    <a:srgbClr val="084C8B">
                      <a:shade val="100000"/>
                      <a:satMod val="115000"/>
                    </a:srgbClr>
                  </a:gs>
                </a:gsLst>
                <a:lin ang="16200000" scaled="1"/>
              </a:gradFill>
              <a:latin typeface="+mn-ea"/>
              <a:ea typeface="+mn-ea"/>
            </a:endParaRPr>
          </a:p>
        </p:txBody>
      </p:sp>
      <p:sp>
        <p:nvSpPr>
          <p:cNvPr id="5" name="PA_矩形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800413" y="5653873"/>
            <a:ext cx="5723055" cy="5038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04" tIns="45702" rIns="91404" bIns="45702" numCol="1" anchor="ctr" anchorCtr="0" compatLnSpc="1"/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r>
              <a:rPr lang="zh-CN" altLang="en-US" sz="3600" dirty="0" smtClean="0">
                <a:latin typeface="+mn-ea"/>
                <a:ea typeface="+mn-ea"/>
              </a:rPr>
              <a:t>     湖北经济学院教务处</a:t>
            </a:r>
            <a:endParaRPr lang="zh-CN" altLang="zh-CN" sz="3600" dirty="0">
              <a:latin typeface="+mn-ea"/>
              <a:ea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" name="TextBox 19"/>
          <p:cNvSpPr txBox="1"/>
          <p:nvPr/>
        </p:nvSpPr>
        <p:spPr>
          <a:xfrm>
            <a:off x="675640" y="-21590"/>
            <a:ext cx="10508615" cy="3813810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2.监考老师领取试卷、答题卡、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签到</a:t>
            </a:r>
            <a:r>
              <a:rPr 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表、草稿纸、金属探测仪、铅笔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、《监考手册》</a:t>
            </a:r>
            <a:r>
              <a:rPr 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等物品——双人前往考场</a:t>
            </a:r>
            <a:endParaRPr 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书写板书（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  <a:sym typeface="+mn-ea"/>
              </a:rPr>
              <a:t>《监考手册》中有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）。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" name="TextBox 19"/>
          <p:cNvSpPr txBox="1"/>
          <p:nvPr/>
        </p:nvSpPr>
        <p:spPr>
          <a:xfrm>
            <a:off x="570865" y="0"/>
            <a:ext cx="10212070" cy="3813810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>
              <a:lnSpc>
                <a:spcPct val="150000"/>
              </a:lnSpc>
            </a:pPr>
            <a:r>
              <a:rPr lang="en-US" sz="3200" b="1" dirty="0" smtClean="0">
                <a:solidFill>
                  <a:schemeClr val="tx2"/>
                </a:solidFill>
                <a:latin typeface="+mn-ea"/>
                <a:cs typeface="+mn-ea"/>
                <a:sym typeface="+mn-ea"/>
              </a:rPr>
              <a:t>3.8:20/13:20 考生开始进场。监考人员认真核对考场座次表上的考生照片与考生本人、身份证、准考证是否一致，核对无误后让考生在座次表上签字；安检前要求考生先存放物品、关闭手机及闹钟并装入手机信封袋中统一集中管理，再进行安检，然后提示考生对号入座。</a:t>
            </a:r>
            <a:endParaRPr lang="en-US" altLang="en-US" sz="3200" b="1" dirty="0" smtClean="0">
              <a:solidFill>
                <a:schemeClr val="tx2"/>
              </a:solidFill>
              <a:latin typeface="+mn-ea"/>
              <a:cs typeface="+mn-ea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61"/>
          <p:cNvCxnSpPr/>
          <p:nvPr/>
        </p:nvCxnSpPr>
        <p:spPr>
          <a:xfrm flipH="1">
            <a:off x="7828802" y="1724924"/>
            <a:ext cx="0" cy="41361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0"/>
          <p:cNvSpPr/>
          <p:nvPr/>
        </p:nvSpPr>
        <p:spPr>
          <a:xfrm>
            <a:off x="1565426" y="1103089"/>
            <a:ext cx="2092856" cy="677096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r>
              <a:rPr lang="zh-CN" altLang="en-US" sz="36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</a:rPr>
              <a:t>考生安检</a:t>
            </a:r>
            <a:endParaRPr lang="en-US" sz="36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1886" y="1695600"/>
            <a:ext cx="11532636" cy="4259616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一名监考站在门口，要求考生：拿出考试物品，将包放在存包处。接受进场安全检查。</a:t>
            </a:r>
            <a:endParaRPr lang="zh-CN" altLang="en-US" sz="3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金属探测仪扫描“六面”“两重点” ：</a:t>
            </a:r>
            <a:endParaRPr lang="zh-CN" altLang="en-US" sz="3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一、上面：两侧耳部；              二、前面：前侧胸腹部；</a:t>
            </a:r>
            <a:endParaRPr lang="en-US" altLang="zh-CN" sz="3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三、后面：颈、背、臀部；        四、左面：左腋下至左腿外侧；</a:t>
            </a:r>
            <a:endParaRPr lang="zh-CN" altLang="en-US" sz="3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五、右面：右腋下至右腿外侧； 六、下面：裤角、脚底。</a:t>
            </a:r>
            <a:endParaRPr lang="zh-CN" altLang="en-US" sz="3200" b="1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defRPr/>
            </a:pPr>
            <a:r>
              <a:rPr lang="zh-CN" altLang="en-US" sz="3200" b="1" dirty="0" smtClean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两重点</a:t>
            </a:r>
            <a:r>
              <a:rPr lang="zh-CN" altLang="en-US" sz="32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：上、下衣服口袋     将所有报警物品放在包内。</a:t>
            </a:r>
            <a:endParaRPr lang="en-US" altLang="zh-CN" sz="32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" name="TextBox 19"/>
          <p:cNvSpPr txBox="1"/>
          <p:nvPr/>
        </p:nvSpPr>
        <p:spPr>
          <a:xfrm>
            <a:off x="692785" y="1146810"/>
            <a:ext cx="10107930" cy="1967230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4.8:40/13:40 监考人员宣读《考场规则》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，开始</a:t>
            </a:r>
            <a:r>
              <a:rPr lang="zh-CN" altLang="en-US" sz="4000" b="1" dirty="0" smtClean="0">
                <a:solidFill>
                  <a:srgbClr val="FF0000"/>
                </a:solidFill>
                <a:latin typeface="+mn-ea"/>
                <a:cs typeface="+mn-ea"/>
              </a:rPr>
              <a:t>宣读指导语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。《监考手册》中有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" name="TextBox 19"/>
          <p:cNvSpPr txBox="1"/>
          <p:nvPr/>
        </p:nvSpPr>
        <p:spPr>
          <a:xfrm>
            <a:off x="306070" y="130810"/>
            <a:ext cx="11409045" cy="5383530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5.8:50/13:50</a:t>
            </a:r>
            <a:endParaRPr 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chemeClr val="tx2"/>
                </a:solidFill>
                <a:latin typeface="+mn-ea"/>
                <a:cs typeface="+mn-ea"/>
              </a:rPr>
              <a:t>验封：请两名考生检查密封情况，并让这</a:t>
            </a:r>
            <a:r>
              <a:rPr lang="en-US" altLang="zh-CN" sz="3600" b="1" dirty="0" smtClean="0">
                <a:solidFill>
                  <a:schemeClr val="tx2"/>
                </a:solidFill>
                <a:latin typeface="+mn-ea"/>
                <a:cs typeface="+mn-ea"/>
              </a:rPr>
              <a:t>2</a:t>
            </a:r>
            <a:r>
              <a:rPr lang="zh-CN" altLang="en-US" sz="3600" b="1" dirty="0" smtClean="0">
                <a:solidFill>
                  <a:schemeClr val="tx2"/>
                </a:solidFill>
                <a:latin typeface="+mn-ea"/>
                <a:cs typeface="+mn-ea"/>
              </a:rPr>
              <a:t>人签字。</a:t>
            </a:r>
            <a:endParaRPr lang="zh-CN" altLang="en-US" sz="3600" b="1" dirty="0" smtClean="0">
              <a:solidFill>
                <a:schemeClr val="tx2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3600" b="1" dirty="0" smtClean="0">
                <a:solidFill>
                  <a:schemeClr val="tx2"/>
                </a:solidFill>
                <a:latin typeface="+mn-ea"/>
                <a:cs typeface="+mn-ea"/>
              </a:rPr>
              <a:t>先验后拆。拆完必须清点是否</a:t>
            </a:r>
            <a:r>
              <a:rPr lang="en-US" altLang="zh-CN" sz="3600" b="1" dirty="0" smtClean="0">
                <a:solidFill>
                  <a:schemeClr val="tx2"/>
                </a:solidFill>
                <a:latin typeface="+mn-ea"/>
                <a:cs typeface="+mn-ea"/>
              </a:rPr>
              <a:t>30</a:t>
            </a:r>
            <a:r>
              <a:rPr lang="zh-CN" altLang="en-US" sz="3600" b="1" dirty="0" smtClean="0">
                <a:solidFill>
                  <a:schemeClr val="tx2"/>
                </a:solidFill>
                <a:latin typeface="+mn-ea"/>
                <a:cs typeface="+mn-ea"/>
              </a:rPr>
              <a:t>份。从头拆，不要从底部拆。</a:t>
            </a:r>
            <a:r>
              <a:rPr lang="zh-CN" altLang="en-US" sz="3600" b="1" dirty="0" smtClean="0">
                <a:solidFill>
                  <a:srgbClr val="FF0000"/>
                </a:solidFill>
                <a:latin typeface="+mn-ea"/>
                <a:cs typeface="+mn-ea"/>
                <a:sym typeface="+mn-ea"/>
              </a:rPr>
              <a:t>发放答题卡和草稿纸，未到考生的桌面不要发！</a:t>
            </a:r>
            <a:endParaRPr lang="zh-CN" altLang="en-US" sz="3600" b="1" dirty="0" smtClean="0">
              <a:solidFill>
                <a:schemeClr val="tx2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" name="TextBox 19"/>
          <p:cNvSpPr txBox="1"/>
          <p:nvPr/>
        </p:nvSpPr>
        <p:spPr>
          <a:xfrm>
            <a:off x="1883410" y="137160"/>
            <a:ext cx="8806815" cy="6583680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6.8:55/13:55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，发放试卷，要求考生阅读试卷上的说明。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  <a:sym typeface="+mn-ea"/>
              </a:rPr>
              <a:t>未到考生的桌面不要发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4000" b="1" dirty="0" smtClean="0">
                <a:solidFill>
                  <a:schemeClr val="tx2"/>
                </a:solidFill>
                <a:latin typeface="+mn-ea"/>
                <a:cs typeface="+mn-ea"/>
                <a:sym typeface="+mn-ea"/>
              </a:rPr>
              <a:t>告知考生铃响后方可作答</a:t>
            </a:r>
            <a:endParaRPr lang="en-US" altLang="zh-CN" sz="4000" b="1" dirty="0" smtClean="0">
              <a:solidFill>
                <a:schemeClr val="tx2"/>
              </a:solidFill>
              <a:latin typeface="+mn-ea"/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en-US" altLang="zh-CN" sz="4000" b="1" dirty="0" smtClean="0">
                <a:solidFill>
                  <a:schemeClr val="tx2"/>
                </a:solidFill>
                <a:latin typeface="+mn-ea"/>
                <a:cs typeface="+mn-ea"/>
                <a:sym typeface="+mn-ea"/>
              </a:rPr>
              <a:t>9:</a:t>
            </a:r>
            <a:r>
              <a:rPr lang="en-US" altLang="zh-CN" sz="4000" b="1" dirty="0" smtClean="0">
                <a:solidFill>
                  <a:schemeClr val="tx2"/>
                </a:solidFill>
                <a:latin typeface="+mn-ea"/>
                <a:cs typeface="+mn-ea"/>
                <a:sym typeface="+mn-ea"/>
              </a:rPr>
              <a:t>00/14:00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  <a:sym typeface="+mn-ea"/>
              </a:rPr>
              <a:t>必须发完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" name="TextBox 19"/>
          <p:cNvSpPr txBox="1"/>
          <p:nvPr/>
        </p:nvSpPr>
        <p:spPr>
          <a:xfrm>
            <a:off x="641985" y="283210"/>
            <a:ext cx="11243945" cy="3813810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8.    9:00/14:00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考试开始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迟到半小时可以入场！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迟到考生照样安检，收手机，不能为节省时间省略环节，迟到丢失时间考生自己负责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61"/>
          <p:cNvCxnSpPr/>
          <p:nvPr/>
        </p:nvCxnSpPr>
        <p:spPr>
          <a:xfrm flipH="1">
            <a:off x="7828802" y="1724924"/>
            <a:ext cx="0" cy="41361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39470" y="2172970"/>
            <a:ext cx="5857875" cy="26123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</a:rPr>
              <a:t>1.</a:t>
            </a:r>
            <a:r>
              <a:rPr lang="zh-CN" altLang="en-US" sz="3200" b="1" dirty="0" smtClean="0">
                <a:solidFill>
                  <a:schemeClr val="accent1">
                    <a:lumMod val="50000"/>
                  </a:schemeClr>
                </a:solidFill>
              </a:rPr>
              <a:t>考区代码</a:t>
            </a:r>
            <a:r>
              <a:rPr lang="en-US" altLang="zh-CN" sz="3200" b="1" dirty="0" smtClean="0">
                <a:solidFill>
                  <a:schemeClr val="accent1">
                    <a:lumMod val="50000"/>
                  </a:schemeClr>
                </a:solidFill>
              </a:rPr>
              <a:t>42</a:t>
            </a:r>
            <a:r>
              <a:rPr lang="zh-CN" altLang="en-US" sz="3200" b="1" dirty="0" smtClean="0">
                <a:solidFill>
                  <a:schemeClr val="accent1">
                    <a:lumMod val="50000"/>
                  </a:schemeClr>
                </a:solidFill>
              </a:rPr>
              <a:t>，城市代码</a:t>
            </a:r>
            <a:r>
              <a:rPr lang="en-US" altLang="zh-CN" sz="3200" b="1" dirty="0" smtClean="0">
                <a:solidFill>
                  <a:schemeClr val="accent1">
                    <a:lumMod val="50000"/>
                  </a:schemeClr>
                </a:solidFill>
              </a:rPr>
              <a:t>01</a:t>
            </a:r>
            <a:r>
              <a:rPr lang="zh-CN" altLang="en-US" sz="3200" b="1" dirty="0" smtClean="0">
                <a:solidFill>
                  <a:schemeClr val="accent1">
                    <a:lumMod val="50000"/>
                  </a:schemeClr>
                </a:solidFill>
              </a:rPr>
              <a:t>，</a:t>
            </a:r>
            <a:endParaRPr lang="zh-CN" altLang="en-US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zh-CN" altLang="en-US" sz="3200" b="1" dirty="0" smtClean="0">
                <a:solidFill>
                  <a:schemeClr val="accent1">
                    <a:lumMod val="50000"/>
                  </a:schemeClr>
                </a:solidFill>
              </a:rPr>
              <a:t>考点号</a:t>
            </a:r>
            <a:r>
              <a:rPr lang="en-US" altLang="zh-CN" sz="3200" b="1" dirty="0" smtClean="0">
                <a:solidFill>
                  <a:schemeClr val="accent1">
                    <a:lumMod val="50000"/>
                  </a:schemeClr>
                </a:solidFill>
              </a:rPr>
              <a:t>01</a:t>
            </a:r>
            <a:endParaRPr lang="en-US" altLang="zh-CN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altLang="zh-CN" sz="3200" b="1" dirty="0" smtClean="0">
                <a:solidFill>
                  <a:schemeClr val="accent1">
                    <a:lumMod val="50000"/>
                  </a:schemeClr>
                </a:solidFill>
              </a:rPr>
              <a:t>2.</a:t>
            </a:r>
            <a:r>
              <a:rPr lang="zh-CN" altLang="en-US" sz="3200" b="1" dirty="0" smtClean="0">
                <a:solidFill>
                  <a:schemeClr val="accent1">
                    <a:lumMod val="50000"/>
                  </a:schemeClr>
                </a:solidFill>
              </a:rPr>
              <a:t>卡有</a:t>
            </a:r>
            <a:r>
              <a:rPr lang="en-US" altLang="zh-CN" sz="3200" b="1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zh-CN" altLang="en-US" sz="3200" b="1" dirty="0" smtClean="0">
                <a:solidFill>
                  <a:schemeClr val="accent1">
                    <a:lumMod val="50000"/>
                  </a:schemeClr>
                </a:solidFill>
              </a:rPr>
              <a:t>张，一张放入答题卡袋，</a:t>
            </a:r>
            <a:endParaRPr lang="zh-CN" altLang="en-US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zh-CN" altLang="en-US" sz="3200" b="1" dirty="0" smtClean="0">
                <a:solidFill>
                  <a:schemeClr val="accent1">
                    <a:lumMod val="50000"/>
                  </a:schemeClr>
                </a:solidFill>
              </a:rPr>
              <a:t>一张放到外边单独上交。</a:t>
            </a:r>
            <a:endParaRPr lang="zh-CN" altLang="en-US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n-US" altLang="zh-CN" sz="3200" b="1" dirty="0" smtClean="0">
                <a:solidFill>
                  <a:schemeClr val="accent1">
                    <a:lumMod val="50000"/>
                  </a:schemeClr>
                </a:solidFill>
              </a:rPr>
              <a:t>3.</a:t>
            </a:r>
            <a:r>
              <a:rPr lang="zh-CN" altLang="en-US" sz="3200" b="1" dirty="0" smtClean="0">
                <a:solidFill>
                  <a:schemeClr val="accent1">
                    <a:lumMod val="50000"/>
                  </a:schemeClr>
                </a:solidFill>
              </a:rPr>
              <a:t>缺考考生登记处写准考证号</a:t>
            </a:r>
            <a:endParaRPr lang="zh-CN" altLang="en-US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zh-CN" altLang="en-US" sz="3200" b="1" dirty="0" smtClean="0">
                <a:solidFill>
                  <a:schemeClr val="accent1">
                    <a:lumMod val="50000"/>
                  </a:schemeClr>
                </a:solidFill>
              </a:rPr>
              <a:t>最后</a:t>
            </a:r>
            <a:r>
              <a:rPr lang="en-US" altLang="zh-CN" sz="3200" b="1" dirty="0" smtClean="0">
                <a:solidFill>
                  <a:schemeClr val="accent1">
                    <a:lumMod val="50000"/>
                  </a:schemeClr>
                </a:solidFill>
              </a:rPr>
              <a:t>2</a:t>
            </a:r>
            <a:r>
              <a:rPr lang="zh-CN" altLang="en-US" sz="3200" b="1" dirty="0" smtClean="0">
                <a:solidFill>
                  <a:schemeClr val="accent1">
                    <a:lumMod val="50000"/>
                  </a:schemeClr>
                </a:solidFill>
              </a:rPr>
              <a:t>位和考生姓名</a:t>
            </a:r>
            <a:endParaRPr lang="zh-CN" altLang="en-US" sz="3200" b="1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435735" y="1210945"/>
            <a:ext cx="7017385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0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9.</a:t>
            </a:r>
            <a:r>
              <a:rPr lang="zh-CN" altLang="en-US" sz="40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考场情况记录卡填写说明</a:t>
            </a:r>
            <a:endParaRPr lang="zh-CN" altLang="en-US" sz="4000" b="1">
              <a:solidFill>
                <a:schemeClr val="tx2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7677150" y="586740"/>
            <a:ext cx="4514850" cy="61626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" name="TextBox 19"/>
          <p:cNvSpPr txBox="1"/>
          <p:nvPr/>
        </p:nvSpPr>
        <p:spPr>
          <a:xfrm>
            <a:off x="781685" y="156210"/>
            <a:ext cx="11066780" cy="5660390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tx2">
                    <a:lumMod val="75000"/>
                  </a:schemeClr>
                </a:solidFill>
                <a:latin typeface="+mn-ea"/>
                <a:cs typeface="+mn-ea"/>
                <a:sym typeface="+mn-ea"/>
              </a:rPr>
              <a:t>10.缺考考生</a:t>
            </a:r>
            <a:endParaRPr lang="zh-CN" altLang="en-US" sz="4000" b="1" dirty="0" smtClean="0">
              <a:solidFill>
                <a:schemeClr val="tx2">
                  <a:lumMod val="75000"/>
                </a:schemeClr>
              </a:solidFill>
              <a:latin typeface="+mn-ea"/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tx2">
                    <a:lumMod val="75000"/>
                  </a:schemeClr>
                </a:solidFill>
                <a:latin typeface="+mn-ea"/>
                <a:cs typeface="+mn-ea"/>
                <a:sym typeface="+mn-ea"/>
              </a:rPr>
              <a:t>开考后</a:t>
            </a:r>
            <a:r>
              <a:rPr lang="en-US" altLang="zh-CN" sz="4000" b="1" dirty="0" smtClean="0">
                <a:solidFill>
                  <a:schemeClr val="tx2">
                    <a:lumMod val="75000"/>
                  </a:schemeClr>
                </a:solidFill>
                <a:latin typeface="+mn-ea"/>
                <a:cs typeface="+mn-ea"/>
                <a:sym typeface="+mn-ea"/>
              </a:rPr>
              <a:t>5</a:t>
            </a:r>
            <a:r>
              <a:rPr lang="zh-CN" altLang="en-US" sz="4000" b="1" dirty="0" smtClean="0">
                <a:solidFill>
                  <a:schemeClr val="tx2">
                    <a:lumMod val="75000"/>
                  </a:schemeClr>
                </a:solidFill>
                <a:latin typeface="+mn-ea"/>
                <a:cs typeface="+mn-ea"/>
                <a:sym typeface="+mn-ea"/>
              </a:rPr>
              <a:t>0分钟</a:t>
            </a:r>
            <a:r>
              <a:rPr lang="zh-CN" altLang="en-US" sz="4000" b="1" dirty="0" smtClean="0">
                <a:latin typeface="+mn-ea"/>
                <a:cs typeface="+mn-ea"/>
                <a:sym typeface="+mn-ea"/>
              </a:rPr>
              <a:t>，</a:t>
            </a:r>
            <a:r>
              <a:rPr lang="zh-CN" altLang="en-US" sz="4000" b="1" dirty="0" smtClean="0">
                <a:solidFill>
                  <a:schemeClr val="tx2">
                    <a:lumMod val="75000"/>
                  </a:schemeClr>
                </a:solidFill>
                <a:latin typeface="+mn-ea"/>
                <a:cs typeface="+mn-ea"/>
                <a:sym typeface="+mn-ea"/>
              </a:rPr>
              <a:t>填涂缺考人员答题卡、试卷、缺考标记。</a:t>
            </a:r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卡卷不能给别人</a:t>
            </a:r>
            <a:endParaRPr lang="zh-CN" altLang="en-US" sz="4000" b="1" dirty="0" smtClean="0">
              <a:solidFill>
                <a:schemeClr val="tx2">
                  <a:lumMod val="75000"/>
                </a:schemeClr>
              </a:solidFill>
              <a:latin typeface="黑体" panose="02010609060101010101" charset="-122"/>
              <a:ea typeface="黑体" panose="02010609060101010101" charset="-122"/>
              <a:cs typeface="+mn-ea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监考老师只能给缺考的考生填涂信息，不能给参加考试的考生填涂任何信息</a:t>
            </a:r>
            <a:endParaRPr lang="en-US" altLang="zh-CN" sz="40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0"/>
          <p:cNvGrpSpPr/>
          <p:nvPr/>
        </p:nvGrpSpPr>
        <p:grpSpPr>
          <a:xfrm>
            <a:off x="7893698" y="3966335"/>
            <a:ext cx="1167738" cy="2377547"/>
            <a:chOff x="6155107" y="4121221"/>
            <a:chExt cx="1981470" cy="2706842"/>
          </a:xfrm>
          <a:solidFill>
            <a:srgbClr val="4B5773"/>
          </a:solidFill>
        </p:grpSpPr>
        <p:sp>
          <p:nvSpPr>
            <p:cNvPr id="5" name="Freeform 254"/>
            <p:cNvSpPr/>
            <p:nvPr/>
          </p:nvSpPr>
          <p:spPr bwMode="auto">
            <a:xfrm flipH="1">
              <a:off x="7112037" y="4121221"/>
              <a:ext cx="735013" cy="352425"/>
            </a:xfrm>
            <a:custGeom>
              <a:avLst/>
              <a:gdLst>
                <a:gd name="T0" fmla="*/ 630 w 651"/>
                <a:gd name="T1" fmla="*/ 273 h 313"/>
                <a:gd name="T2" fmla="*/ 589 w 651"/>
                <a:gd name="T3" fmla="*/ 273 h 313"/>
                <a:gd name="T4" fmla="*/ 304 w 651"/>
                <a:gd name="T5" fmla="*/ 0 h 313"/>
                <a:gd name="T6" fmla="*/ 19 w 651"/>
                <a:gd name="T7" fmla="*/ 271 h 313"/>
                <a:gd name="T8" fmla="*/ 0 w 651"/>
                <a:gd name="T9" fmla="*/ 292 h 313"/>
                <a:gd name="T10" fmla="*/ 21 w 651"/>
                <a:gd name="T11" fmla="*/ 313 h 313"/>
                <a:gd name="T12" fmla="*/ 630 w 651"/>
                <a:gd name="T13" fmla="*/ 313 h 313"/>
                <a:gd name="T14" fmla="*/ 651 w 651"/>
                <a:gd name="T15" fmla="*/ 293 h 313"/>
                <a:gd name="T16" fmla="*/ 630 w 651"/>
                <a:gd name="T17" fmla="*/ 273 h 3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51" h="313">
                  <a:moveTo>
                    <a:pt x="630" y="273"/>
                  </a:moveTo>
                  <a:cubicBezTo>
                    <a:pt x="589" y="273"/>
                    <a:pt x="589" y="273"/>
                    <a:pt x="589" y="273"/>
                  </a:cubicBezTo>
                  <a:cubicBezTo>
                    <a:pt x="578" y="113"/>
                    <a:pt x="454" y="0"/>
                    <a:pt x="304" y="0"/>
                  </a:cubicBezTo>
                  <a:cubicBezTo>
                    <a:pt x="153" y="0"/>
                    <a:pt x="30" y="116"/>
                    <a:pt x="19" y="271"/>
                  </a:cubicBezTo>
                  <a:cubicBezTo>
                    <a:pt x="9" y="272"/>
                    <a:pt x="0" y="281"/>
                    <a:pt x="0" y="292"/>
                  </a:cubicBezTo>
                  <a:cubicBezTo>
                    <a:pt x="0" y="303"/>
                    <a:pt x="10" y="313"/>
                    <a:pt x="21" y="313"/>
                  </a:cubicBezTo>
                  <a:cubicBezTo>
                    <a:pt x="630" y="313"/>
                    <a:pt x="630" y="313"/>
                    <a:pt x="630" y="313"/>
                  </a:cubicBezTo>
                  <a:cubicBezTo>
                    <a:pt x="642" y="313"/>
                    <a:pt x="651" y="304"/>
                    <a:pt x="651" y="293"/>
                  </a:cubicBezTo>
                  <a:cubicBezTo>
                    <a:pt x="651" y="282"/>
                    <a:pt x="642" y="273"/>
                    <a:pt x="630" y="27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>
                <a:latin typeface="Agency FB" panose="020B0503020202020204" pitchFamily="34" charset="0"/>
                <a:cs typeface="+mn-ea"/>
              </a:endParaRPr>
            </a:p>
          </p:txBody>
        </p:sp>
        <p:sp>
          <p:nvSpPr>
            <p:cNvPr id="6" name="Freeform 255"/>
            <p:cNvSpPr/>
            <p:nvPr/>
          </p:nvSpPr>
          <p:spPr bwMode="auto">
            <a:xfrm flipH="1">
              <a:off x="6155107" y="4322118"/>
              <a:ext cx="1981470" cy="2505945"/>
            </a:xfrm>
            <a:custGeom>
              <a:avLst/>
              <a:gdLst>
                <a:gd name="T0" fmla="*/ 835 w 1488"/>
                <a:gd name="T1" fmla="*/ 717 h 2854"/>
                <a:gd name="T2" fmla="*/ 851 w 1488"/>
                <a:gd name="T3" fmla="*/ 708 h 2854"/>
                <a:gd name="T4" fmla="*/ 1249 w 1488"/>
                <a:gd name="T5" fmla="*/ 68 h 2854"/>
                <a:gd name="T6" fmla="*/ 1417 w 1488"/>
                <a:gd name="T7" fmla="*/ 36 h 2854"/>
                <a:gd name="T8" fmla="*/ 1451 w 1488"/>
                <a:gd name="T9" fmla="*/ 199 h 2854"/>
                <a:gd name="T10" fmla="*/ 890 w 1488"/>
                <a:gd name="T11" fmla="*/ 1074 h 2854"/>
                <a:gd name="T12" fmla="*/ 887 w 1488"/>
                <a:gd name="T13" fmla="*/ 1085 h 2854"/>
                <a:gd name="T14" fmla="*/ 887 w 1488"/>
                <a:gd name="T15" fmla="*/ 1839 h 2854"/>
                <a:gd name="T16" fmla="*/ 887 w 1488"/>
                <a:gd name="T17" fmla="*/ 1906 h 2854"/>
                <a:gd name="T18" fmla="*/ 887 w 1488"/>
                <a:gd name="T19" fmla="*/ 2723 h 2854"/>
                <a:gd name="T20" fmla="*/ 751 w 1488"/>
                <a:gd name="T21" fmla="*/ 2854 h 2854"/>
                <a:gd name="T22" fmla="*/ 749 w 1488"/>
                <a:gd name="T23" fmla="*/ 2854 h 2854"/>
                <a:gd name="T24" fmla="*/ 614 w 1488"/>
                <a:gd name="T25" fmla="*/ 2723 h 2854"/>
                <a:gd name="T26" fmla="*/ 614 w 1488"/>
                <a:gd name="T27" fmla="*/ 1925 h 2854"/>
                <a:gd name="T28" fmla="*/ 595 w 1488"/>
                <a:gd name="T29" fmla="*/ 1906 h 2854"/>
                <a:gd name="T30" fmla="*/ 576 w 1488"/>
                <a:gd name="T31" fmla="*/ 1906 h 2854"/>
                <a:gd name="T32" fmla="*/ 557 w 1488"/>
                <a:gd name="T33" fmla="*/ 1925 h 2854"/>
                <a:gd name="T34" fmla="*/ 557 w 1488"/>
                <a:gd name="T35" fmla="*/ 2723 h 2854"/>
                <a:gd name="T36" fmla="*/ 421 w 1488"/>
                <a:gd name="T37" fmla="*/ 2854 h 2854"/>
                <a:gd name="T38" fmla="*/ 419 w 1488"/>
                <a:gd name="T39" fmla="*/ 2854 h 2854"/>
                <a:gd name="T40" fmla="*/ 283 w 1488"/>
                <a:gd name="T41" fmla="*/ 2723 h 2854"/>
                <a:gd name="T42" fmla="*/ 283 w 1488"/>
                <a:gd name="T43" fmla="*/ 1906 h 2854"/>
                <a:gd name="T44" fmla="*/ 283 w 1488"/>
                <a:gd name="T45" fmla="*/ 1839 h 2854"/>
                <a:gd name="T46" fmla="*/ 283 w 1488"/>
                <a:gd name="T47" fmla="*/ 1103 h 2854"/>
                <a:gd name="T48" fmla="*/ 263 w 1488"/>
                <a:gd name="T49" fmla="*/ 1085 h 2854"/>
                <a:gd name="T50" fmla="*/ 263 w 1488"/>
                <a:gd name="T51" fmla="*/ 1085 h 2854"/>
                <a:gd name="T52" fmla="*/ 246 w 1488"/>
                <a:gd name="T53" fmla="*/ 1103 h 2854"/>
                <a:gd name="T54" fmla="*/ 246 w 1488"/>
                <a:gd name="T55" fmla="*/ 1712 h 2854"/>
                <a:gd name="T56" fmla="*/ 123 w 1488"/>
                <a:gd name="T57" fmla="*/ 1830 h 2854"/>
                <a:gd name="T58" fmla="*/ 0 w 1488"/>
                <a:gd name="T59" fmla="*/ 1712 h 2854"/>
                <a:gd name="T60" fmla="*/ 0 w 1488"/>
                <a:gd name="T61" fmla="*/ 1170 h 2854"/>
                <a:gd name="T62" fmla="*/ 0 w 1488"/>
                <a:gd name="T63" fmla="*/ 1024 h 2854"/>
                <a:gd name="T64" fmla="*/ 0 w 1488"/>
                <a:gd name="T65" fmla="*/ 736 h 2854"/>
                <a:gd name="T66" fmla="*/ 19 w 1488"/>
                <a:gd name="T67" fmla="*/ 717 h 2854"/>
                <a:gd name="T68" fmla="*/ 835 w 1488"/>
                <a:gd name="T69" fmla="*/ 717 h 28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488" h="2854">
                  <a:moveTo>
                    <a:pt x="835" y="717"/>
                  </a:moveTo>
                  <a:cubicBezTo>
                    <a:pt x="841" y="717"/>
                    <a:pt x="847" y="714"/>
                    <a:pt x="851" y="708"/>
                  </a:cubicBezTo>
                  <a:cubicBezTo>
                    <a:pt x="1249" y="68"/>
                    <a:pt x="1249" y="68"/>
                    <a:pt x="1249" y="68"/>
                  </a:cubicBezTo>
                  <a:cubicBezTo>
                    <a:pt x="1286" y="14"/>
                    <a:pt x="1361" y="0"/>
                    <a:pt x="1417" y="36"/>
                  </a:cubicBezTo>
                  <a:cubicBezTo>
                    <a:pt x="1473" y="72"/>
                    <a:pt x="1488" y="145"/>
                    <a:pt x="1451" y="199"/>
                  </a:cubicBezTo>
                  <a:cubicBezTo>
                    <a:pt x="890" y="1074"/>
                    <a:pt x="890" y="1074"/>
                    <a:pt x="890" y="1074"/>
                  </a:cubicBezTo>
                  <a:cubicBezTo>
                    <a:pt x="888" y="1077"/>
                    <a:pt x="887" y="1081"/>
                    <a:pt x="887" y="1085"/>
                  </a:cubicBezTo>
                  <a:cubicBezTo>
                    <a:pt x="887" y="1839"/>
                    <a:pt x="887" y="1839"/>
                    <a:pt x="887" y="1839"/>
                  </a:cubicBezTo>
                  <a:cubicBezTo>
                    <a:pt x="887" y="1906"/>
                    <a:pt x="887" y="1906"/>
                    <a:pt x="887" y="1906"/>
                  </a:cubicBezTo>
                  <a:cubicBezTo>
                    <a:pt x="887" y="2723"/>
                    <a:pt x="887" y="2723"/>
                    <a:pt x="887" y="2723"/>
                  </a:cubicBezTo>
                  <a:cubicBezTo>
                    <a:pt x="887" y="2795"/>
                    <a:pt x="826" y="2854"/>
                    <a:pt x="751" y="2854"/>
                  </a:cubicBezTo>
                  <a:cubicBezTo>
                    <a:pt x="749" y="2854"/>
                    <a:pt x="749" y="2854"/>
                    <a:pt x="749" y="2854"/>
                  </a:cubicBezTo>
                  <a:cubicBezTo>
                    <a:pt x="675" y="2854"/>
                    <a:pt x="614" y="2795"/>
                    <a:pt x="614" y="2723"/>
                  </a:cubicBezTo>
                  <a:cubicBezTo>
                    <a:pt x="614" y="1925"/>
                    <a:pt x="614" y="1925"/>
                    <a:pt x="614" y="1925"/>
                  </a:cubicBezTo>
                  <a:cubicBezTo>
                    <a:pt x="614" y="1914"/>
                    <a:pt x="605" y="1906"/>
                    <a:pt x="595" y="1906"/>
                  </a:cubicBezTo>
                  <a:cubicBezTo>
                    <a:pt x="576" y="1906"/>
                    <a:pt x="576" y="1906"/>
                    <a:pt x="576" y="1906"/>
                  </a:cubicBezTo>
                  <a:cubicBezTo>
                    <a:pt x="565" y="1906"/>
                    <a:pt x="557" y="1914"/>
                    <a:pt x="557" y="1925"/>
                  </a:cubicBezTo>
                  <a:cubicBezTo>
                    <a:pt x="557" y="2723"/>
                    <a:pt x="557" y="2723"/>
                    <a:pt x="557" y="2723"/>
                  </a:cubicBezTo>
                  <a:cubicBezTo>
                    <a:pt x="557" y="2795"/>
                    <a:pt x="495" y="2854"/>
                    <a:pt x="421" y="2854"/>
                  </a:cubicBezTo>
                  <a:cubicBezTo>
                    <a:pt x="419" y="2854"/>
                    <a:pt x="419" y="2854"/>
                    <a:pt x="419" y="2854"/>
                  </a:cubicBezTo>
                  <a:cubicBezTo>
                    <a:pt x="344" y="2854"/>
                    <a:pt x="283" y="2795"/>
                    <a:pt x="283" y="2723"/>
                  </a:cubicBezTo>
                  <a:cubicBezTo>
                    <a:pt x="283" y="1906"/>
                    <a:pt x="283" y="1906"/>
                    <a:pt x="283" y="1906"/>
                  </a:cubicBezTo>
                  <a:cubicBezTo>
                    <a:pt x="283" y="1839"/>
                    <a:pt x="283" y="1839"/>
                    <a:pt x="283" y="1839"/>
                  </a:cubicBezTo>
                  <a:cubicBezTo>
                    <a:pt x="283" y="1103"/>
                    <a:pt x="283" y="1103"/>
                    <a:pt x="283" y="1103"/>
                  </a:cubicBezTo>
                  <a:cubicBezTo>
                    <a:pt x="283" y="1092"/>
                    <a:pt x="274" y="1084"/>
                    <a:pt x="263" y="1085"/>
                  </a:cubicBezTo>
                  <a:cubicBezTo>
                    <a:pt x="263" y="1085"/>
                    <a:pt x="263" y="1085"/>
                    <a:pt x="263" y="1085"/>
                  </a:cubicBezTo>
                  <a:cubicBezTo>
                    <a:pt x="253" y="1086"/>
                    <a:pt x="246" y="1094"/>
                    <a:pt x="246" y="1103"/>
                  </a:cubicBezTo>
                  <a:cubicBezTo>
                    <a:pt x="246" y="1712"/>
                    <a:pt x="246" y="1712"/>
                    <a:pt x="246" y="1712"/>
                  </a:cubicBezTo>
                  <a:cubicBezTo>
                    <a:pt x="246" y="1778"/>
                    <a:pt x="190" y="1830"/>
                    <a:pt x="123" y="1830"/>
                  </a:cubicBezTo>
                  <a:cubicBezTo>
                    <a:pt x="56" y="1830"/>
                    <a:pt x="0" y="1778"/>
                    <a:pt x="0" y="1712"/>
                  </a:cubicBezTo>
                  <a:cubicBezTo>
                    <a:pt x="0" y="1170"/>
                    <a:pt x="0" y="1170"/>
                    <a:pt x="0" y="1170"/>
                  </a:cubicBezTo>
                  <a:cubicBezTo>
                    <a:pt x="0" y="1024"/>
                    <a:pt x="0" y="1024"/>
                    <a:pt x="0" y="1024"/>
                  </a:cubicBezTo>
                  <a:cubicBezTo>
                    <a:pt x="0" y="736"/>
                    <a:pt x="0" y="736"/>
                    <a:pt x="0" y="736"/>
                  </a:cubicBezTo>
                  <a:cubicBezTo>
                    <a:pt x="0" y="726"/>
                    <a:pt x="9" y="717"/>
                    <a:pt x="19" y="717"/>
                  </a:cubicBezTo>
                  <a:lnTo>
                    <a:pt x="835" y="717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>
                <a:latin typeface="Agency FB" panose="020B0503020202020204" pitchFamily="34" charset="0"/>
                <a:cs typeface="+mn-ea"/>
              </a:endParaRPr>
            </a:p>
          </p:txBody>
        </p:sp>
        <p:sp>
          <p:nvSpPr>
            <p:cNvPr id="7" name="Freeform 256"/>
            <p:cNvSpPr/>
            <p:nvPr/>
          </p:nvSpPr>
          <p:spPr bwMode="auto">
            <a:xfrm flipH="1">
              <a:off x="7195557" y="4513916"/>
              <a:ext cx="604838" cy="327025"/>
            </a:xfrm>
            <a:custGeom>
              <a:avLst/>
              <a:gdLst>
                <a:gd name="T0" fmla="*/ 1 w 535"/>
                <a:gd name="T1" fmla="*/ 0 h 290"/>
                <a:gd name="T2" fmla="*/ 0 w 535"/>
                <a:gd name="T3" fmla="*/ 22 h 290"/>
                <a:gd name="T4" fmla="*/ 267 w 535"/>
                <a:gd name="T5" fmla="*/ 290 h 290"/>
                <a:gd name="T6" fmla="*/ 535 w 535"/>
                <a:gd name="T7" fmla="*/ 22 h 290"/>
                <a:gd name="T8" fmla="*/ 534 w 535"/>
                <a:gd name="T9" fmla="*/ 0 h 290"/>
                <a:gd name="T10" fmla="*/ 1 w 535"/>
                <a:gd name="T11" fmla="*/ 0 h 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5" h="290">
                  <a:moveTo>
                    <a:pt x="1" y="0"/>
                  </a:moveTo>
                  <a:cubicBezTo>
                    <a:pt x="0" y="7"/>
                    <a:pt x="0" y="15"/>
                    <a:pt x="0" y="22"/>
                  </a:cubicBezTo>
                  <a:cubicBezTo>
                    <a:pt x="0" y="170"/>
                    <a:pt x="120" y="290"/>
                    <a:pt x="267" y="290"/>
                  </a:cubicBezTo>
                  <a:cubicBezTo>
                    <a:pt x="415" y="290"/>
                    <a:pt x="535" y="170"/>
                    <a:pt x="535" y="22"/>
                  </a:cubicBezTo>
                  <a:cubicBezTo>
                    <a:pt x="535" y="15"/>
                    <a:pt x="534" y="7"/>
                    <a:pt x="534" y="0"/>
                  </a:cubicBez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/>
            <a:lstStyle/>
            <a:p>
              <a:endParaRPr lang="id-ID">
                <a:latin typeface="Agency FB" panose="020B0503020202020204" pitchFamily="34" charset="0"/>
                <a:cs typeface="+mn-ea"/>
              </a:endParaRPr>
            </a:p>
          </p:txBody>
        </p:sp>
      </p:grpSp>
      <p:cxnSp>
        <p:nvCxnSpPr>
          <p:cNvPr id="8" name="Straight Connector 561"/>
          <p:cNvCxnSpPr/>
          <p:nvPr/>
        </p:nvCxnSpPr>
        <p:spPr>
          <a:xfrm flipH="1">
            <a:off x="7828802" y="1724924"/>
            <a:ext cx="0" cy="41361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11"/>
          <p:cNvGrpSpPr/>
          <p:nvPr/>
        </p:nvGrpSpPr>
        <p:grpSpPr>
          <a:xfrm>
            <a:off x="8176849" y="564740"/>
            <a:ext cx="2014518" cy="2012493"/>
            <a:chOff x="5305424" y="2638424"/>
            <a:chExt cx="1579563" cy="1577975"/>
          </a:xfrm>
          <a:solidFill>
            <a:srgbClr val="000000">
              <a:alpha val="60000"/>
            </a:srgbClr>
          </a:solidFill>
        </p:grpSpPr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5305424" y="2638424"/>
              <a:ext cx="1579563" cy="1577975"/>
            </a:xfrm>
            <a:custGeom>
              <a:avLst/>
              <a:gdLst>
                <a:gd name="T0" fmla="*/ 421 w 421"/>
                <a:gd name="T1" fmla="*/ 229 h 421"/>
                <a:gd name="T2" fmla="*/ 398 w 421"/>
                <a:gd name="T3" fmla="*/ 188 h 421"/>
                <a:gd name="T4" fmla="*/ 367 w 421"/>
                <a:gd name="T5" fmla="*/ 146 h 421"/>
                <a:gd name="T6" fmla="*/ 402 w 421"/>
                <a:gd name="T7" fmla="*/ 122 h 421"/>
                <a:gd name="T8" fmla="*/ 361 w 421"/>
                <a:gd name="T9" fmla="*/ 97 h 421"/>
                <a:gd name="T10" fmla="*/ 314 w 421"/>
                <a:gd name="T11" fmla="*/ 77 h 421"/>
                <a:gd name="T12" fmla="*/ 332 w 421"/>
                <a:gd name="T13" fmla="*/ 38 h 421"/>
                <a:gd name="T14" fmla="*/ 285 w 421"/>
                <a:gd name="T15" fmla="*/ 37 h 421"/>
                <a:gd name="T16" fmla="*/ 233 w 421"/>
                <a:gd name="T17" fmla="*/ 43 h 421"/>
                <a:gd name="T18" fmla="*/ 229 w 421"/>
                <a:gd name="T19" fmla="*/ 0 h 421"/>
                <a:gd name="T20" fmla="*/ 188 w 421"/>
                <a:gd name="T21" fmla="*/ 23 h 421"/>
                <a:gd name="T22" fmla="*/ 146 w 421"/>
                <a:gd name="T23" fmla="*/ 54 h 421"/>
                <a:gd name="T24" fmla="*/ 122 w 421"/>
                <a:gd name="T25" fmla="*/ 19 h 421"/>
                <a:gd name="T26" fmla="*/ 98 w 421"/>
                <a:gd name="T27" fmla="*/ 60 h 421"/>
                <a:gd name="T28" fmla="*/ 77 w 421"/>
                <a:gd name="T29" fmla="*/ 107 h 421"/>
                <a:gd name="T30" fmla="*/ 38 w 421"/>
                <a:gd name="T31" fmla="*/ 89 h 421"/>
                <a:gd name="T32" fmla="*/ 37 w 421"/>
                <a:gd name="T33" fmla="*/ 136 h 421"/>
                <a:gd name="T34" fmla="*/ 43 w 421"/>
                <a:gd name="T35" fmla="*/ 188 h 421"/>
                <a:gd name="T36" fmla="*/ 0 w 421"/>
                <a:gd name="T37" fmla="*/ 192 h 421"/>
                <a:gd name="T38" fmla="*/ 24 w 421"/>
                <a:gd name="T39" fmla="*/ 233 h 421"/>
                <a:gd name="T40" fmla="*/ 54 w 421"/>
                <a:gd name="T41" fmla="*/ 274 h 421"/>
                <a:gd name="T42" fmla="*/ 19 w 421"/>
                <a:gd name="T43" fmla="*/ 299 h 421"/>
                <a:gd name="T44" fmla="*/ 60 w 421"/>
                <a:gd name="T45" fmla="*/ 323 h 421"/>
                <a:gd name="T46" fmla="*/ 107 w 421"/>
                <a:gd name="T47" fmla="*/ 344 h 421"/>
                <a:gd name="T48" fmla="*/ 89 w 421"/>
                <a:gd name="T49" fmla="*/ 383 h 421"/>
                <a:gd name="T50" fmla="*/ 137 w 421"/>
                <a:gd name="T51" fmla="*/ 384 h 421"/>
                <a:gd name="T52" fmla="*/ 188 w 421"/>
                <a:gd name="T53" fmla="*/ 378 h 421"/>
                <a:gd name="T54" fmla="*/ 192 w 421"/>
                <a:gd name="T55" fmla="*/ 421 h 421"/>
                <a:gd name="T56" fmla="*/ 233 w 421"/>
                <a:gd name="T57" fmla="*/ 397 h 421"/>
                <a:gd name="T58" fmla="*/ 275 w 421"/>
                <a:gd name="T59" fmla="*/ 367 h 421"/>
                <a:gd name="T60" fmla="*/ 299 w 421"/>
                <a:gd name="T61" fmla="*/ 402 h 421"/>
                <a:gd name="T62" fmla="*/ 324 w 421"/>
                <a:gd name="T63" fmla="*/ 361 h 421"/>
                <a:gd name="T64" fmla="*/ 344 w 421"/>
                <a:gd name="T65" fmla="*/ 314 h 421"/>
                <a:gd name="T66" fmla="*/ 383 w 421"/>
                <a:gd name="T67" fmla="*/ 332 h 421"/>
                <a:gd name="T68" fmla="*/ 384 w 421"/>
                <a:gd name="T69" fmla="*/ 284 h 421"/>
                <a:gd name="T70" fmla="*/ 378 w 421"/>
                <a:gd name="T71" fmla="*/ 233 h 421"/>
                <a:gd name="T72" fmla="*/ 211 w 421"/>
                <a:gd name="T73" fmla="*/ 236 h 421"/>
                <a:gd name="T74" fmla="*/ 211 w 421"/>
                <a:gd name="T75" fmla="*/ 185 h 421"/>
                <a:gd name="T76" fmla="*/ 211 w 421"/>
                <a:gd name="T77" fmla="*/ 236 h 4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21" h="421">
                  <a:moveTo>
                    <a:pt x="398" y="233"/>
                  </a:moveTo>
                  <a:cubicBezTo>
                    <a:pt x="421" y="229"/>
                    <a:pt x="421" y="229"/>
                    <a:pt x="421" y="229"/>
                  </a:cubicBezTo>
                  <a:cubicBezTo>
                    <a:pt x="421" y="192"/>
                    <a:pt x="421" y="192"/>
                    <a:pt x="421" y="192"/>
                  </a:cubicBezTo>
                  <a:cubicBezTo>
                    <a:pt x="398" y="188"/>
                    <a:pt x="398" y="188"/>
                    <a:pt x="398" y="188"/>
                  </a:cubicBezTo>
                  <a:cubicBezTo>
                    <a:pt x="378" y="188"/>
                    <a:pt x="378" y="188"/>
                    <a:pt x="378" y="188"/>
                  </a:cubicBezTo>
                  <a:cubicBezTo>
                    <a:pt x="376" y="173"/>
                    <a:pt x="372" y="159"/>
                    <a:pt x="367" y="146"/>
                  </a:cubicBezTo>
                  <a:cubicBezTo>
                    <a:pt x="384" y="136"/>
                    <a:pt x="384" y="136"/>
                    <a:pt x="384" y="136"/>
                  </a:cubicBezTo>
                  <a:cubicBezTo>
                    <a:pt x="402" y="122"/>
                    <a:pt x="402" y="122"/>
                    <a:pt x="402" y="122"/>
                  </a:cubicBezTo>
                  <a:cubicBezTo>
                    <a:pt x="383" y="89"/>
                    <a:pt x="383" y="89"/>
                    <a:pt x="383" y="89"/>
                  </a:cubicBezTo>
                  <a:cubicBezTo>
                    <a:pt x="361" y="97"/>
                    <a:pt x="361" y="97"/>
                    <a:pt x="361" y="97"/>
                  </a:cubicBezTo>
                  <a:cubicBezTo>
                    <a:pt x="344" y="107"/>
                    <a:pt x="344" y="107"/>
                    <a:pt x="344" y="107"/>
                  </a:cubicBezTo>
                  <a:cubicBezTo>
                    <a:pt x="336" y="96"/>
                    <a:pt x="325" y="85"/>
                    <a:pt x="314" y="77"/>
                  </a:cubicBezTo>
                  <a:cubicBezTo>
                    <a:pt x="324" y="60"/>
                    <a:pt x="324" y="60"/>
                    <a:pt x="324" y="60"/>
                  </a:cubicBezTo>
                  <a:cubicBezTo>
                    <a:pt x="332" y="38"/>
                    <a:pt x="332" y="38"/>
                    <a:pt x="332" y="38"/>
                  </a:cubicBezTo>
                  <a:cubicBezTo>
                    <a:pt x="299" y="19"/>
                    <a:pt x="299" y="19"/>
                    <a:pt x="299" y="19"/>
                  </a:cubicBezTo>
                  <a:cubicBezTo>
                    <a:pt x="285" y="37"/>
                    <a:pt x="285" y="37"/>
                    <a:pt x="285" y="37"/>
                  </a:cubicBezTo>
                  <a:cubicBezTo>
                    <a:pt x="275" y="54"/>
                    <a:pt x="275" y="54"/>
                    <a:pt x="275" y="54"/>
                  </a:cubicBezTo>
                  <a:cubicBezTo>
                    <a:pt x="262" y="49"/>
                    <a:pt x="248" y="45"/>
                    <a:pt x="233" y="43"/>
                  </a:cubicBezTo>
                  <a:cubicBezTo>
                    <a:pt x="233" y="23"/>
                    <a:pt x="233" y="23"/>
                    <a:pt x="233" y="23"/>
                  </a:cubicBezTo>
                  <a:cubicBezTo>
                    <a:pt x="229" y="0"/>
                    <a:pt x="229" y="0"/>
                    <a:pt x="229" y="0"/>
                  </a:cubicBezTo>
                  <a:cubicBezTo>
                    <a:pt x="192" y="0"/>
                    <a:pt x="192" y="0"/>
                    <a:pt x="192" y="0"/>
                  </a:cubicBezTo>
                  <a:cubicBezTo>
                    <a:pt x="188" y="23"/>
                    <a:pt x="188" y="23"/>
                    <a:pt x="188" y="23"/>
                  </a:cubicBezTo>
                  <a:cubicBezTo>
                    <a:pt x="188" y="43"/>
                    <a:pt x="188" y="43"/>
                    <a:pt x="188" y="43"/>
                  </a:cubicBezTo>
                  <a:cubicBezTo>
                    <a:pt x="173" y="45"/>
                    <a:pt x="160" y="49"/>
                    <a:pt x="146" y="54"/>
                  </a:cubicBezTo>
                  <a:cubicBezTo>
                    <a:pt x="137" y="37"/>
                    <a:pt x="137" y="37"/>
                    <a:pt x="137" y="37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89" y="38"/>
                    <a:pt x="89" y="38"/>
                    <a:pt x="89" y="38"/>
                  </a:cubicBezTo>
                  <a:cubicBezTo>
                    <a:pt x="98" y="60"/>
                    <a:pt x="98" y="60"/>
                    <a:pt x="98" y="60"/>
                  </a:cubicBezTo>
                  <a:cubicBezTo>
                    <a:pt x="107" y="77"/>
                    <a:pt x="107" y="77"/>
                    <a:pt x="107" y="77"/>
                  </a:cubicBezTo>
                  <a:cubicBezTo>
                    <a:pt x="96" y="85"/>
                    <a:pt x="86" y="96"/>
                    <a:pt x="77" y="10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38" y="89"/>
                    <a:pt x="38" y="89"/>
                    <a:pt x="38" y="89"/>
                  </a:cubicBezTo>
                  <a:cubicBezTo>
                    <a:pt x="19" y="122"/>
                    <a:pt x="19" y="122"/>
                    <a:pt x="19" y="122"/>
                  </a:cubicBezTo>
                  <a:cubicBezTo>
                    <a:pt x="37" y="136"/>
                    <a:pt x="37" y="136"/>
                    <a:pt x="37" y="136"/>
                  </a:cubicBezTo>
                  <a:cubicBezTo>
                    <a:pt x="54" y="146"/>
                    <a:pt x="54" y="146"/>
                    <a:pt x="54" y="146"/>
                  </a:cubicBezTo>
                  <a:cubicBezTo>
                    <a:pt x="49" y="159"/>
                    <a:pt x="45" y="173"/>
                    <a:pt x="43" y="188"/>
                  </a:cubicBezTo>
                  <a:cubicBezTo>
                    <a:pt x="24" y="188"/>
                    <a:pt x="24" y="188"/>
                    <a:pt x="24" y="188"/>
                  </a:cubicBezTo>
                  <a:cubicBezTo>
                    <a:pt x="0" y="192"/>
                    <a:pt x="0" y="192"/>
                    <a:pt x="0" y="192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" y="233"/>
                    <a:pt x="24" y="233"/>
                    <a:pt x="24" y="233"/>
                  </a:cubicBezTo>
                  <a:cubicBezTo>
                    <a:pt x="43" y="233"/>
                    <a:pt x="43" y="233"/>
                    <a:pt x="43" y="233"/>
                  </a:cubicBezTo>
                  <a:cubicBezTo>
                    <a:pt x="45" y="247"/>
                    <a:pt x="49" y="261"/>
                    <a:pt x="54" y="274"/>
                  </a:cubicBezTo>
                  <a:cubicBezTo>
                    <a:pt x="37" y="284"/>
                    <a:pt x="37" y="284"/>
                    <a:pt x="37" y="284"/>
                  </a:cubicBezTo>
                  <a:cubicBezTo>
                    <a:pt x="19" y="299"/>
                    <a:pt x="19" y="299"/>
                    <a:pt x="19" y="299"/>
                  </a:cubicBezTo>
                  <a:cubicBezTo>
                    <a:pt x="38" y="332"/>
                    <a:pt x="38" y="332"/>
                    <a:pt x="38" y="332"/>
                  </a:cubicBezTo>
                  <a:cubicBezTo>
                    <a:pt x="60" y="323"/>
                    <a:pt x="60" y="323"/>
                    <a:pt x="60" y="323"/>
                  </a:cubicBezTo>
                  <a:cubicBezTo>
                    <a:pt x="77" y="314"/>
                    <a:pt x="77" y="314"/>
                    <a:pt x="77" y="314"/>
                  </a:cubicBezTo>
                  <a:cubicBezTo>
                    <a:pt x="86" y="325"/>
                    <a:pt x="96" y="335"/>
                    <a:pt x="107" y="344"/>
                  </a:cubicBezTo>
                  <a:cubicBezTo>
                    <a:pt x="98" y="361"/>
                    <a:pt x="98" y="361"/>
                    <a:pt x="98" y="361"/>
                  </a:cubicBezTo>
                  <a:cubicBezTo>
                    <a:pt x="89" y="383"/>
                    <a:pt x="89" y="383"/>
                    <a:pt x="89" y="383"/>
                  </a:cubicBezTo>
                  <a:cubicBezTo>
                    <a:pt x="122" y="402"/>
                    <a:pt x="122" y="402"/>
                    <a:pt x="122" y="402"/>
                  </a:cubicBezTo>
                  <a:cubicBezTo>
                    <a:pt x="137" y="384"/>
                    <a:pt x="137" y="384"/>
                    <a:pt x="137" y="384"/>
                  </a:cubicBezTo>
                  <a:cubicBezTo>
                    <a:pt x="146" y="367"/>
                    <a:pt x="146" y="367"/>
                    <a:pt x="146" y="367"/>
                  </a:cubicBezTo>
                  <a:cubicBezTo>
                    <a:pt x="160" y="372"/>
                    <a:pt x="173" y="376"/>
                    <a:pt x="188" y="378"/>
                  </a:cubicBezTo>
                  <a:cubicBezTo>
                    <a:pt x="188" y="397"/>
                    <a:pt x="188" y="397"/>
                    <a:pt x="188" y="397"/>
                  </a:cubicBezTo>
                  <a:cubicBezTo>
                    <a:pt x="192" y="421"/>
                    <a:pt x="192" y="421"/>
                    <a:pt x="192" y="421"/>
                  </a:cubicBezTo>
                  <a:cubicBezTo>
                    <a:pt x="229" y="421"/>
                    <a:pt x="229" y="421"/>
                    <a:pt x="229" y="421"/>
                  </a:cubicBezTo>
                  <a:cubicBezTo>
                    <a:pt x="233" y="397"/>
                    <a:pt x="233" y="397"/>
                    <a:pt x="233" y="397"/>
                  </a:cubicBezTo>
                  <a:cubicBezTo>
                    <a:pt x="233" y="378"/>
                    <a:pt x="233" y="378"/>
                    <a:pt x="233" y="378"/>
                  </a:cubicBezTo>
                  <a:cubicBezTo>
                    <a:pt x="248" y="376"/>
                    <a:pt x="262" y="372"/>
                    <a:pt x="275" y="367"/>
                  </a:cubicBezTo>
                  <a:cubicBezTo>
                    <a:pt x="285" y="384"/>
                    <a:pt x="285" y="384"/>
                    <a:pt x="285" y="384"/>
                  </a:cubicBezTo>
                  <a:cubicBezTo>
                    <a:pt x="299" y="402"/>
                    <a:pt x="299" y="402"/>
                    <a:pt x="299" y="402"/>
                  </a:cubicBezTo>
                  <a:cubicBezTo>
                    <a:pt x="332" y="383"/>
                    <a:pt x="332" y="383"/>
                    <a:pt x="332" y="383"/>
                  </a:cubicBezTo>
                  <a:cubicBezTo>
                    <a:pt x="324" y="361"/>
                    <a:pt x="324" y="361"/>
                    <a:pt x="324" y="361"/>
                  </a:cubicBezTo>
                  <a:cubicBezTo>
                    <a:pt x="314" y="344"/>
                    <a:pt x="314" y="344"/>
                    <a:pt x="314" y="344"/>
                  </a:cubicBezTo>
                  <a:cubicBezTo>
                    <a:pt x="325" y="335"/>
                    <a:pt x="336" y="325"/>
                    <a:pt x="344" y="314"/>
                  </a:cubicBezTo>
                  <a:cubicBezTo>
                    <a:pt x="361" y="323"/>
                    <a:pt x="361" y="323"/>
                    <a:pt x="361" y="323"/>
                  </a:cubicBezTo>
                  <a:cubicBezTo>
                    <a:pt x="383" y="332"/>
                    <a:pt x="383" y="332"/>
                    <a:pt x="383" y="332"/>
                  </a:cubicBezTo>
                  <a:cubicBezTo>
                    <a:pt x="402" y="299"/>
                    <a:pt x="402" y="299"/>
                    <a:pt x="402" y="299"/>
                  </a:cubicBezTo>
                  <a:cubicBezTo>
                    <a:pt x="384" y="284"/>
                    <a:pt x="384" y="284"/>
                    <a:pt x="384" y="284"/>
                  </a:cubicBezTo>
                  <a:cubicBezTo>
                    <a:pt x="367" y="274"/>
                    <a:pt x="367" y="274"/>
                    <a:pt x="367" y="274"/>
                  </a:cubicBezTo>
                  <a:cubicBezTo>
                    <a:pt x="372" y="261"/>
                    <a:pt x="376" y="247"/>
                    <a:pt x="378" y="233"/>
                  </a:cubicBezTo>
                  <a:lnTo>
                    <a:pt x="398" y="233"/>
                  </a:lnTo>
                  <a:close/>
                  <a:moveTo>
                    <a:pt x="211" y="236"/>
                  </a:moveTo>
                  <a:cubicBezTo>
                    <a:pt x="197" y="236"/>
                    <a:pt x="185" y="224"/>
                    <a:pt x="185" y="210"/>
                  </a:cubicBezTo>
                  <a:cubicBezTo>
                    <a:pt x="185" y="196"/>
                    <a:pt x="197" y="185"/>
                    <a:pt x="211" y="185"/>
                  </a:cubicBezTo>
                  <a:cubicBezTo>
                    <a:pt x="225" y="185"/>
                    <a:pt x="236" y="196"/>
                    <a:pt x="236" y="210"/>
                  </a:cubicBezTo>
                  <a:cubicBezTo>
                    <a:pt x="236" y="224"/>
                    <a:pt x="225" y="236"/>
                    <a:pt x="211" y="23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</a:endParaRPr>
            </a:p>
          </p:txBody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5602288" y="2933700"/>
              <a:ext cx="985838" cy="985838"/>
            </a:xfrm>
            <a:custGeom>
              <a:avLst/>
              <a:gdLst>
                <a:gd name="T0" fmla="*/ 132 w 263"/>
                <a:gd name="T1" fmla="*/ 0 h 263"/>
                <a:gd name="T2" fmla="*/ 0 w 263"/>
                <a:gd name="T3" fmla="*/ 131 h 263"/>
                <a:gd name="T4" fmla="*/ 132 w 263"/>
                <a:gd name="T5" fmla="*/ 263 h 263"/>
                <a:gd name="T6" fmla="*/ 263 w 263"/>
                <a:gd name="T7" fmla="*/ 131 h 263"/>
                <a:gd name="T8" fmla="*/ 132 w 263"/>
                <a:gd name="T9" fmla="*/ 0 h 263"/>
                <a:gd name="T10" fmla="*/ 132 w 263"/>
                <a:gd name="T11" fmla="*/ 190 h 263"/>
                <a:gd name="T12" fmla="*/ 73 w 263"/>
                <a:gd name="T13" fmla="*/ 131 h 263"/>
                <a:gd name="T14" fmla="*/ 132 w 263"/>
                <a:gd name="T15" fmla="*/ 73 h 263"/>
                <a:gd name="T16" fmla="*/ 190 w 263"/>
                <a:gd name="T17" fmla="*/ 131 h 263"/>
                <a:gd name="T18" fmla="*/ 132 w 263"/>
                <a:gd name="T19" fmla="*/ 19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63" h="263">
                  <a:moveTo>
                    <a:pt x="132" y="0"/>
                  </a:moveTo>
                  <a:cubicBezTo>
                    <a:pt x="59" y="0"/>
                    <a:pt x="0" y="59"/>
                    <a:pt x="0" y="131"/>
                  </a:cubicBezTo>
                  <a:cubicBezTo>
                    <a:pt x="0" y="204"/>
                    <a:pt x="59" y="263"/>
                    <a:pt x="132" y="263"/>
                  </a:cubicBezTo>
                  <a:cubicBezTo>
                    <a:pt x="204" y="263"/>
                    <a:pt x="263" y="204"/>
                    <a:pt x="263" y="131"/>
                  </a:cubicBezTo>
                  <a:cubicBezTo>
                    <a:pt x="263" y="59"/>
                    <a:pt x="204" y="0"/>
                    <a:pt x="132" y="0"/>
                  </a:cubicBezTo>
                  <a:close/>
                  <a:moveTo>
                    <a:pt x="132" y="190"/>
                  </a:moveTo>
                  <a:cubicBezTo>
                    <a:pt x="99" y="190"/>
                    <a:pt x="73" y="164"/>
                    <a:pt x="73" y="131"/>
                  </a:cubicBezTo>
                  <a:cubicBezTo>
                    <a:pt x="73" y="99"/>
                    <a:pt x="99" y="73"/>
                    <a:pt x="132" y="73"/>
                  </a:cubicBezTo>
                  <a:cubicBezTo>
                    <a:pt x="164" y="73"/>
                    <a:pt x="190" y="99"/>
                    <a:pt x="190" y="131"/>
                  </a:cubicBezTo>
                  <a:cubicBezTo>
                    <a:pt x="190" y="164"/>
                    <a:pt x="164" y="190"/>
                    <a:pt x="132" y="19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</a:endParaRPr>
            </a:p>
          </p:txBody>
        </p:sp>
      </p:grpSp>
      <p:grpSp>
        <p:nvGrpSpPr>
          <p:cNvPr id="9" name="组合 14"/>
          <p:cNvGrpSpPr/>
          <p:nvPr/>
        </p:nvGrpSpPr>
        <p:grpSpPr>
          <a:xfrm>
            <a:off x="9118733" y="2850868"/>
            <a:ext cx="3073267" cy="3068345"/>
            <a:chOff x="5102225" y="2441575"/>
            <a:chExt cx="1982788" cy="1979613"/>
          </a:xfrm>
          <a:solidFill>
            <a:srgbClr val="000000">
              <a:alpha val="60000"/>
            </a:srgbClr>
          </a:solidFill>
          <a:effectLst/>
        </p:grpSpPr>
        <p:sp>
          <p:nvSpPr>
            <p:cNvPr id="16" name="Freeform 12"/>
            <p:cNvSpPr>
              <a:spLocks noEditPoints="1"/>
            </p:cNvSpPr>
            <p:nvPr/>
          </p:nvSpPr>
          <p:spPr bwMode="auto">
            <a:xfrm>
              <a:off x="5102225" y="2441575"/>
              <a:ext cx="1982788" cy="1979613"/>
            </a:xfrm>
            <a:custGeom>
              <a:avLst/>
              <a:gdLst>
                <a:gd name="T0" fmla="*/ 529 w 529"/>
                <a:gd name="T1" fmla="*/ 283 h 528"/>
                <a:gd name="T2" fmla="*/ 506 w 529"/>
                <a:gd name="T3" fmla="*/ 241 h 528"/>
                <a:gd name="T4" fmla="*/ 479 w 529"/>
                <a:gd name="T5" fmla="*/ 200 h 528"/>
                <a:gd name="T6" fmla="*/ 516 w 529"/>
                <a:gd name="T7" fmla="*/ 180 h 528"/>
                <a:gd name="T8" fmla="*/ 479 w 529"/>
                <a:gd name="T9" fmla="*/ 151 h 528"/>
                <a:gd name="T10" fmla="*/ 438 w 529"/>
                <a:gd name="T11" fmla="*/ 123 h 528"/>
                <a:gd name="T12" fmla="*/ 465 w 529"/>
                <a:gd name="T13" fmla="*/ 90 h 528"/>
                <a:gd name="T14" fmla="*/ 420 w 529"/>
                <a:gd name="T15" fmla="*/ 77 h 528"/>
                <a:gd name="T16" fmla="*/ 371 w 529"/>
                <a:gd name="T17" fmla="*/ 67 h 528"/>
                <a:gd name="T18" fmla="*/ 383 w 529"/>
                <a:gd name="T19" fmla="*/ 27 h 528"/>
                <a:gd name="T20" fmla="*/ 336 w 529"/>
                <a:gd name="T21" fmla="*/ 32 h 528"/>
                <a:gd name="T22" fmla="*/ 288 w 529"/>
                <a:gd name="T23" fmla="*/ 42 h 528"/>
                <a:gd name="T24" fmla="*/ 284 w 529"/>
                <a:gd name="T25" fmla="*/ 0 h 528"/>
                <a:gd name="T26" fmla="*/ 242 w 529"/>
                <a:gd name="T27" fmla="*/ 23 h 528"/>
                <a:gd name="T28" fmla="*/ 201 w 529"/>
                <a:gd name="T29" fmla="*/ 50 h 528"/>
                <a:gd name="T30" fmla="*/ 181 w 529"/>
                <a:gd name="T31" fmla="*/ 13 h 528"/>
                <a:gd name="T32" fmla="*/ 152 w 529"/>
                <a:gd name="T33" fmla="*/ 50 h 528"/>
                <a:gd name="T34" fmla="*/ 124 w 529"/>
                <a:gd name="T35" fmla="*/ 91 h 528"/>
                <a:gd name="T36" fmla="*/ 91 w 529"/>
                <a:gd name="T37" fmla="*/ 64 h 528"/>
                <a:gd name="T38" fmla="*/ 78 w 529"/>
                <a:gd name="T39" fmla="*/ 109 h 528"/>
                <a:gd name="T40" fmla="*/ 68 w 529"/>
                <a:gd name="T41" fmla="*/ 158 h 528"/>
                <a:gd name="T42" fmla="*/ 28 w 529"/>
                <a:gd name="T43" fmla="*/ 145 h 528"/>
                <a:gd name="T44" fmla="*/ 33 w 529"/>
                <a:gd name="T45" fmla="*/ 193 h 528"/>
                <a:gd name="T46" fmla="*/ 42 w 529"/>
                <a:gd name="T47" fmla="*/ 241 h 528"/>
                <a:gd name="T48" fmla="*/ 0 w 529"/>
                <a:gd name="T49" fmla="*/ 245 h 528"/>
                <a:gd name="T50" fmla="*/ 24 w 529"/>
                <a:gd name="T51" fmla="*/ 287 h 528"/>
                <a:gd name="T52" fmla="*/ 51 w 529"/>
                <a:gd name="T53" fmla="*/ 328 h 528"/>
                <a:gd name="T54" fmla="*/ 13 w 529"/>
                <a:gd name="T55" fmla="*/ 348 h 528"/>
                <a:gd name="T56" fmla="*/ 51 w 529"/>
                <a:gd name="T57" fmla="*/ 377 h 528"/>
                <a:gd name="T58" fmla="*/ 92 w 529"/>
                <a:gd name="T59" fmla="*/ 405 h 528"/>
                <a:gd name="T60" fmla="*/ 65 w 529"/>
                <a:gd name="T61" fmla="*/ 438 h 528"/>
                <a:gd name="T62" fmla="*/ 110 w 529"/>
                <a:gd name="T63" fmla="*/ 451 h 528"/>
                <a:gd name="T64" fmla="*/ 159 w 529"/>
                <a:gd name="T65" fmla="*/ 461 h 528"/>
                <a:gd name="T66" fmla="*/ 146 w 529"/>
                <a:gd name="T67" fmla="*/ 501 h 528"/>
                <a:gd name="T68" fmla="*/ 193 w 529"/>
                <a:gd name="T69" fmla="*/ 496 h 528"/>
                <a:gd name="T70" fmla="*/ 242 w 529"/>
                <a:gd name="T71" fmla="*/ 486 h 528"/>
                <a:gd name="T72" fmla="*/ 246 w 529"/>
                <a:gd name="T73" fmla="*/ 528 h 528"/>
                <a:gd name="T74" fmla="*/ 288 w 529"/>
                <a:gd name="T75" fmla="*/ 505 h 528"/>
                <a:gd name="T76" fmla="*/ 329 w 529"/>
                <a:gd name="T77" fmla="*/ 478 h 528"/>
                <a:gd name="T78" fmla="*/ 349 w 529"/>
                <a:gd name="T79" fmla="*/ 516 h 528"/>
                <a:gd name="T80" fmla="*/ 378 w 529"/>
                <a:gd name="T81" fmla="*/ 478 h 528"/>
                <a:gd name="T82" fmla="*/ 406 w 529"/>
                <a:gd name="T83" fmla="*/ 437 h 528"/>
                <a:gd name="T84" fmla="*/ 439 w 529"/>
                <a:gd name="T85" fmla="*/ 464 h 528"/>
                <a:gd name="T86" fmla="*/ 452 w 529"/>
                <a:gd name="T87" fmla="*/ 419 h 528"/>
                <a:gd name="T88" fmla="*/ 462 w 529"/>
                <a:gd name="T89" fmla="*/ 370 h 528"/>
                <a:gd name="T90" fmla="*/ 502 w 529"/>
                <a:gd name="T91" fmla="*/ 383 h 528"/>
                <a:gd name="T92" fmla="*/ 496 w 529"/>
                <a:gd name="T93" fmla="*/ 335 h 528"/>
                <a:gd name="T94" fmla="*/ 487 w 529"/>
                <a:gd name="T95" fmla="*/ 287 h 528"/>
                <a:gd name="T96" fmla="*/ 265 w 529"/>
                <a:gd name="T97" fmla="*/ 290 h 528"/>
                <a:gd name="T98" fmla="*/ 265 w 529"/>
                <a:gd name="T99" fmla="*/ 238 h 528"/>
                <a:gd name="T100" fmla="*/ 265 w 529"/>
                <a:gd name="T101" fmla="*/ 290 h 5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29" h="528">
                  <a:moveTo>
                    <a:pt x="506" y="287"/>
                  </a:moveTo>
                  <a:cubicBezTo>
                    <a:pt x="529" y="283"/>
                    <a:pt x="529" y="283"/>
                    <a:pt x="529" y="283"/>
                  </a:cubicBezTo>
                  <a:cubicBezTo>
                    <a:pt x="529" y="245"/>
                    <a:pt x="529" y="245"/>
                    <a:pt x="529" y="245"/>
                  </a:cubicBezTo>
                  <a:cubicBezTo>
                    <a:pt x="506" y="241"/>
                    <a:pt x="506" y="241"/>
                    <a:pt x="506" y="241"/>
                  </a:cubicBezTo>
                  <a:cubicBezTo>
                    <a:pt x="487" y="241"/>
                    <a:pt x="487" y="241"/>
                    <a:pt x="487" y="241"/>
                  </a:cubicBezTo>
                  <a:cubicBezTo>
                    <a:pt x="486" y="227"/>
                    <a:pt x="483" y="213"/>
                    <a:pt x="479" y="200"/>
                  </a:cubicBezTo>
                  <a:cubicBezTo>
                    <a:pt x="496" y="193"/>
                    <a:pt x="496" y="193"/>
                    <a:pt x="496" y="193"/>
                  </a:cubicBezTo>
                  <a:cubicBezTo>
                    <a:pt x="516" y="180"/>
                    <a:pt x="516" y="180"/>
                    <a:pt x="516" y="180"/>
                  </a:cubicBezTo>
                  <a:cubicBezTo>
                    <a:pt x="502" y="145"/>
                    <a:pt x="502" y="145"/>
                    <a:pt x="502" y="145"/>
                  </a:cubicBezTo>
                  <a:cubicBezTo>
                    <a:pt x="479" y="151"/>
                    <a:pt x="479" y="151"/>
                    <a:pt x="479" y="151"/>
                  </a:cubicBezTo>
                  <a:cubicBezTo>
                    <a:pt x="462" y="158"/>
                    <a:pt x="462" y="158"/>
                    <a:pt x="462" y="158"/>
                  </a:cubicBezTo>
                  <a:cubicBezTo>
                    <a:pt x="455" y="145"/>
                    <a:pt x="447" y="134"/>
                    <a:pt x="438" y="123"/>
                  </a:cubicBezTo>
                  <a:cubicBezTo>
                    <a:pt x="452" y="109"/>
                    <a:pt x="452" y="109"/>
                    <a:pt x="452" y="109"/>
                  </a:cubicBezTo>
                  <a:cubicBezTo>
                    <a:pt x="465" y="90"/>
                    <a:pt x="465" y="90"/>
                    <a:pt x="465" y="90"/>
                  </a:cubicBezTo>
                  <a:cubicBezTo>
                    <a:pt x="439" y="64"/>
                    <a:pt x="439" y="64"/>
                    <a:pt x="439" y="64"/>
                  </a:cubicBezTo>
                  <a:cubicBezTo>
                    <a:pt x="420" y="77"/>
                    <a:pt x="420" y="77"/>
                    <a:pt x="420" y="77"/>
                  </a:cubicBezTo>
                  <a:cubicBezTo>
                    <a:pt x="406" y="91"/>
                    <a:pt x="406" y="91"/>
                    <a:pt x="406" y="91"/>
                  </a:cubicBezTo>
                  <a:cubicBezTo>
                    <a:pt x="395" y="82"/>
                    <a:pt x="383" y="74"/>
                    <a:pt x="371" y="67"/>
                  </a:cubicBezTo>
                  <a:cubicBezTo>
                    <a:pt x="378" y="50"/>
                    <a:pt x="378" y="50"/>
                    <a:pt x="378" y="50"/>
                  </a:cubicBezTo>
                  <a:cubicBezTo>
                    <a:pt x="383" y="27"/>
                    <a:pt x="383" y="27"/>
                    <a:pt x="383" y="27"/>
                  </a:cubicBezTo>
                  <a:cubicBezTo>
                    <a:pt x="349" y="13"/>
                    <a:pt x="349" y="13"/>
                    <a:pt x="349" y="13"/>
                  </a:cubicBezTo>
                  <a:cubicBezTo>
                    <a:pt x="336" y="32"/>
                    <a:pt x="336" y="32"/>
                    <a:pt x="336" y="32"/>
                  </a:cubicBezTo>
                  <a:cubicBezTo>
                    <a:pt x="329" y="50"/>
                    <a:pt x="329" y="50"/>
                    <a:pt x="329" y="50"/>
                  </a:cubicBezTo>
                  <a:cubicBezTo>
                    <a:pt x="316" y="46"/>
                    <a:pt x="302" y="43"/>
                    <a:pt x="288" y="42"/>
                  </a:cubicBezTo>
                  <a:cubicBezTo>
                    <a:pt x="288" y="23"/>
                    <a:pt x="288" y="23"/>
                    <a:pt x="288" y="23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46" y="0"/>
                    <a:pt x="246" y="0"/>
                    <a:pt x="246" y="0"/>
                  </a:cubicBezTo>
                  <a:cubicBezTo>
                    <a:pt x="242" y="23"/>
                    <a:pt x="242" y="23"/>
                    <a:pt x="242" y="23"/>
                  </a:cubicBezTo>
                  <a:cubicBezTo>
                    <a:pt x="242" y="42"/>
                    <a:pt x="242" y="42"/>
                    <a:pt x="242" y="42"/>
                  </a:cubicBezTo>
                  <a:cubicBezTo>
                    <a:pt x="228" y="43"/>
                    <a:pt x="214" y="46"/>
                    <a:pt x="201" y="50"/>
                  </a:cubicBezTo>
                  <a:cubicBezTo>
                    <a:pt x="193" y="32"/>
                    <a:pt x="193" y="32"/>
                    <a:pt x="193" y="32"/>
                  </a:cubicBezTo>
                  <a:cubicBezTo>
                    <a:pt x="181" y="13"/>
                    <a:pt x="181" y="13"/>
                    <a:pt x="181" y="13"/>
                  </a:cubicBezTo>
                  <a:cubicBezTo>
                    <a:pt x="146" y="27"/>
                    <a:pt x="146" y="27"/>
                    <a:pt x="146" y="27"/>
                  </a:cubicBezTo>
                  <a:cubicBezTo>
                    <a:pt x="152" y="50"/>
                    <a:pt x="152" y="50"/>
                    <a:pt x="152" y="50"/>
                  </a:cubicBezTo>
                  <a:cubicBezTo>
                    <a:pt x="159" y="67"/>
                    <a:pt x="159" y="67"/>
                    <a:pt x="159" y="67"/>
                  </a:cubicBezTo>
                  <a:cubicBezTo>
                    <a:pt x="146" y="74"/>
                    <a:pt x="135" y="82"/>
                    <a:pt x="124" y="91"/>
                  </a:cubicBezTo>
                  <a:cubicBezTo>
                    <a:pt x="110" y="77"/>
                    <a:pt x="110" y="77"/>
                    <a:pt x="110" y="77"/>
                  </a:cubicBezTo>
                  <a:cubicBezTo>
                    <a:pt x="91" y="64"/>
                    <a:pt x="91" y="64"/>
                    <a:pt x="91" y="64"/>
                  </a:cubicBezTo>
                  <a:cubicBezTo>
                    <a:pt x="65" y="90"/>
                    <a:pt x="65" y="90"/>
                    <a:pt x="65" y="90"/>
                  </a:cubicBezTo>
                  <a:cubicBezTo>
                    <a:pt x="78" y="109"/>
                    <a:pt x="78" y="109"/>
                    <a:pt x="78" y="109"/>
                  </a:cubicBezTo>
                  <a:cubicBezTo>
                    <a:pt x="92" y="123"/>
                    <a:pt x="92" y="123"/>
                    <a:pt x="92" y="123"/>
                  </a:cubicBezTo>
                  <a:cubicBezTo>
                    <a:pt x="83" y="134"/>
                    <a:pt x="75" y="145"/>
                    <a:pt x="68" y="158"/>
                  </a:cubicBezTo>
                  <a:cubicBezTo>
                    <a:pt x="51" y="151"/>
                    <a:pt x="51" y="151"/>
                    <a:pt x="51" y="151"/>
                  </a:cubicBezTo>
                  <a:cubicBezTo>
                    <a:pt x="28" y="145"/>
                    <a:pt x="28" y="145"/>
                    <a:pt x="28" y="145"/>
                  </a:cubicBezTo>
                  <a:cubicBezTo>
                    <a:pt x="13" y="180"/>
                    <a:pt x="13" y="180"/>
                    <a:pt x="13" y="180"/>
                  </a:cubicBezTo>
                  <a:cubicBezTo>
                    <a:pt x="33" y="193"/>
                    <a:pt x="33" y="193"/>
                    <a:pt x="33" y="193"/>
                  </a:cubicBezTo>
                  <a:cubicBezTo>
                    <a:pt x="51" y="200"/>
                    <a:pt x="51" y="200"/>
                    <a:pt x="51" y="200"/>
                  </a:cubicBezTo>
                  <a:cubicBezTo>
                    <a:pt x="47" y="213"/>
                    <a:pt x="44" y="227"/>
                    <a:pt x="42" y="241"/>
                  </a:cubicBezTo>
                  <a:cubicBezTo>
                    <a:pt x="24" y="241"/>
                    <a:pt x="24" y="241"/>
                    <a:pt x="24" y="241"/>
                  </a:cubicBezTo>
                  <a:cubicBezTo>
                    <a:pt x="0" y="245"/>
                    <a:pt x="0" y="245"/>
                    <a:pt x="0" y="245"/>
                  </a:cubicBezTo>
                  <a:cubicBezTo>
                    <a:pt x="0" y="283"/>
                    <a:pt x="0" y="283"/>
                    <a:pt x="0" y="283"/>
                  </a:cubicBezTo>
                  <a:cubicBezTo>
                    <a:pt x="24" y="287"/>
                    <a:pt x="24" y="287"/>
                    <a:pt x="24" y="287"/>
                  </a:cubicBezTo>
                  <a:cubicBezTo>
                    <a:pt x="42" y="287"/>
                    <a:pt x="42" y="287"/>
                    <a:pt x="42" y="287"/>
                  </a:cubicBezTo>
                  <a:cubicBezTo>
                    <a:pt x="44" y="301"/>
                    <a:pt x="47" y="315"/>
                    <a:pt x="51" y="328"/>
                  </a:cubicBezTo>
                  <a:cubicBezTo>
                    <a:pt x="33" y="335"/>
                    <a:pt x="33" y="335"/>
                    <a:pt x="33" y="335"/>
                  </a:cubicBezTo>
                  <a:cubicBezTo>
                    <a:pt x="13" y="348"/>
                    <a:pt x="13" y="348"/>
                    <a:pt x="13" y="348"/>
                  </a:cubicBezTo>
                  <a:cubicBezTo>
                    <a:pt x="28" y="383"/>
                    <a:pt x="28" y="383"/>
                    <a:pt x="28" y="383"/>
                  </a:cubicBezTo>
                  <a:cubicBezTo>
                    <a:pt x="51" y="377"/>
                    <a:pt x="51" y="377"/>
                    <a:pt x="51" y="377"/>
                  </a:cubicBezTo>
                  <a:cubicBezTo>
                    <a:pt x="68" y="370"/>
                    <a:pt x="68" y="370"/>
                    <a:pt x="68" y="370"/>
                  </a:cubicBezTo>
                  <a:cubicBezTo>
                    <a:pt x="75" y="383"/>
                    <a:pt x="83" y="394"/>
                    <a:pt x="92" y="405"/>
                  </a:cubicBezTo>
                  <a:cubicBezTo>
                    <a:pt x="78" y="419"/>
                    <a:pt x="78" y="419"/>
                    <a:pt x="78" y="419"/>
                  </a:cubicBezTo>
                  <a:cubicBezTo>
                    <a:pt x="65" y="438"/>
                    <a:pt x="65" y="438"/>
                    <a:pt x="65" y="438"/>
                  </a:cubicBezTo>
                  <a:cubicBezTo>
                    <a:pt x="91" y="464"/>
                    <a:pt x="91" y="464"/>
                    <a:pt x="91" y="464"/>
                  </a:cubicBezTo>
                  <a:cubicBezTo>
                    <a:pt x="110" y="451"/>
                    <a:pt x="110" y="451"/>
                    <a:pt x="110" y="451"/>
                  </a:cubicBezTo>
                  <a:cubicBezTo>
                    <a:pt x="124" y="437"/>
                    <a:pt x="124" y="437"/>
                    <a:pt x="124" y="437"/>
                  </a:cubicBezTo>
                  <a:cubicBezTo>
                    <a:pt x="135" y="446"/>
                    <a:pt x="146" y="454"/>
                    <a:pt x="159" y="461"/>
                  </a:cubicBezTo>
                  <a:cubicBezTo>
                    <a:pt x="152" y="478"/>
                    <a:pt x="152" y="478"/>
                    <a:pt x="152" y="478"/>
                  </a:cubicBezTo>
                  <a:cubicBezTo>
                    <a:pt x="146" y="501"/>
                    <a:pt x="146" y="501"/>
                    <a:pt x="146" y="501"/>
                  </a:cubicBezTo>
                  <a:cubicBezTo>
                    <a:pt x="181" y="516"/>
                    <a:pt x="181" y="516"/>
                    <a:pt x="181" y="516"/>
                  </a:cubicBezTo>
                  <a:cubicBezTo>
                    <a:pt x="193" y="496"/>
                    <a:pt x="193" y="496"/>
                    <a:pt x="193" y="496"/>
                  </a:cubicBezTo>
                  <a:cubicBezTo>
                    <a:pt x="201" y="478"/>
                    <a:pt x="201" y="478"/>
                    <a:pt x="201" y="478"/>
                  </a:cubicBezTo>
                  <a:cubicBezTo>
                    <a:pt x="214" y="482"/>
                    <a:pt x="228" y="485"/>
                    <a:pt x="242" y="486"/>
                  </a:cubicBezTo>
                  <a:cubicBezTo>
                    <a:pt x="242" y="505"/>
                    <a:pt x="242" y="505"/>
                    <a:pt x="242" y="505"/>
                  </a:cubicBezTo>
                  <a:cubicBezTo>
                    <a:pt x="246" y="528"/>
                    <a:pt x="246" y="528"/>
                    <a:pt x="246" y="528"/>
                  </a:cubicBezTo>
                  <a:cubicBezTo>
                    <a:pt x="284" y="528"/>
                    <a:pt x="284" y="528"/>
                    <a:pt x="284" y="528"/>
                  </a:cubicBezTo>
                  <a:cubicBezTo>
                    <a:pt x="288" y="505"/>
                    <a:pt x="288" y="505"/>
                    <a:pt x="288" y="505"/>
                  </a:cubicBezTo>
                  <a:cubicBezTo>
                    <a:pt x="288" y="486"/>
                    <a:pt x="288" y="486"/>
                    <a:pt x="288" y="486"/>
                  </a:cubicBezTo>
                  <a:cubicBezTo>
                    <a:pt x="302" y="485"/>
                    <a:pt x="316" y="482"/>
                    <a:pt x="329" y="478"/>
                  </a:cubicBezTo>
                  <a:cubicBezTo>
                    <a:pt x="336" y="496"/>
                    <a:pt x="336" y="496"/>
                    <a:pt x="336" y="496"/>
                  </a:cubicBezTo>
                  <a:cubicBezTo>
                    <a:pt x="349" y="516"/>
                    <a:pt x="349" y="516"/>
                    <a:pt x="349" y="516"/>
                  </a:cubicBezTo>
                  <a:cubicBezTo>
                    <a:pt x="383" y="501"/>
                    <a:pt x="383" y="501"/>
                    <a:pt x="383" y="501"/>
                  </a:cubicBezTo>
                  <a:cubicBezTo>
                    <a:pt x="378" y="478"/>
                    <a:pt x="378" y="478"/>
                    <a:pt x="378" y="478"/>
                  </a:cubicBezTo>
                  <a:cubicBezTo>
                    <a:pt x="371" y="461"/>
                    <a:pt x="371" y="461"/>
                    <a:pt x="371" y="461"/>
                  </a:cubicBezTo>
                  <a:cubicBezTo>
                    <a:pt x="383" y="454"/>
                    <a:pt x="395" y="446"/>
                    <a:pt x="406" y="437"/>
                  </a:cubicBezTo>
                  <a:cubicBezTo>
                    <a:pt x="420" y="451"/>
                    <a:pt x="420" y="451"/>
                    <a:pt x="420" y="451"/>
                  </a:cubicBezTo>
                  <a:cubicBezTo>
                    <a:pt x="439" y="464"/>
                    <a:pt x="439" y="464"/>
                    <a:pt x="439" y="464"/>
                  </a:cubicBezTo>
                  <a:cubicBezTo>
                    <a:pt x="465" y="438"/>
                    <a:pt x="465" y="438"/>
                    <a:pt x="465" y="438"/>
                  </a:cubicBezTo>
                  <a:cubicBezTo>
                    <a:pt x="452" y="419"/>
                    <a:pt x="452" y="419"/>
                    <a:pt x="452" y="419"/>
                  </a:cubicBezTo>
                  <a:cubicBezTo>
                    <a:pt x="438" y="405"/>
                    <a:pt x="438" y="405"/>
                    <a:pt x="438" y="405"/>
                  </a:cubicBezTo>
                  <a:cubicBezTo>
                    <a:pt x="447" y="394"/>
                    <a:pt x="455" y="383"/>
                    <a:pt x="462" y="370"/>
                  </a:cubicBezTo>
                  <a:cubicBezTo>
                    <a:pt x="479" y="377"/>
                    <a:pt x="479" y="377"/>
                    <a:pt x="479" y="377"/>
                  </a:cubicBezTo>
                  <a:cubicBezTo>
                    <a:pt x="502" y="383"/>
                    <a:pt x="502" y="383"/>
                    <a:pt x="502" y="383"/>
                  </a:cubicBezTo>
                  <a:cubicBezTo>
                    <a:pt x="516" y="348"/>
                    <a:pt x="516" y="348"/>
                    <a:pt x="516" y="348"/>
                  </a:cubicBezTo>
                  <a:cubicBezTo>
                    <a:pt x="496" y="335"/>
                    <a:pt x="496" y="335"/>
                    <a:pt x="496" y="335"/>
                  </a:cubicBezTo>
                  <a:cubicBezTo>
                    <a:pt x="479" y="328"/>
                    <a:pt x="479" y="328"/>
                    <a:pt x="479" y="328"/>
                  </a:cubicBezTo>
                  <a:cubicBezTo>
                    <a:pt x="483" y="315"/>
                    <a:pt x="486" y="301"/>
                    <a:pt x="487" y="287"/>
                  </a:cubicBezTo>
                  <a:lnTo>
                    <a:pt x="506" y="287"/>
                  </a:lnTo>
                  <a:close/>
                  <a:moveTo>
                    <a:pt x="265" y="290"/>
                  </a:moveTo>
                  <a:cubicBezTo>
                    <a:pt x="251" y="290"/>
                    <a:pt x="239" y="278"/>
                    <a:pt x="239" y="264"/>
                  </a:cubicBezTo>
                  <a:cubicBezTo>
                    <a:pt x="239" y="250"/>
                    <a:pt x="251" y="238"/>
                    <a:pt x="265" y="238"/>
                  </a:cubicBezTo>
                  <a:cubicBezTo>
                    <a:pt x="279" y="238"/>
                    <a:pt x="291" y="250"/>
                    <a:pt x="291" y="264"/>
                  </a:cubicBezTo>
                  <a:cubicBezTo>
                    <a:pt x="291" y="278"/>
                    <a:pt x="279" y="290"/>
                    <a:pt x="265" y="29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</a:endParaRPr>
            </a:p>
          </p:txBody>
        </p:sp>
        <p:sp>
          <p:nvSpPr>
            <p:cNvPr id="17" name="Freeform 13"/>
            <p:cNvSpPr>
              <a:spLocks noEditPoints="1"/>
            </p:cNvSpPr>
            <p:nvPr/>
          </p:nvSpPr>
          <p:spPr bwMode="auto">
            <a:xfrm>
              <a:off x="5405438" y="2741613"/>
              <a:ext cx="1376363" cy="1381125"/>
            </a:xfrm>
            <a:custGeom>
              <a:avLst/>
              <a:gdLst>
                <a:gd name="T0" fmla="*/ 184 w 367"/>
                <a:gd name="T1" fmla="*/ 0 h 368"/>
                <a:gd name="T2" fmla="*/ 0 w 367"/>
                <a:gd name="T3" fmla="*/ 184 h 368"/>
                <a:gd name="T4" fmla="*/ 184 w 367"/>
                <a:gd name="T5" fmla="*/ 368 h 368"/>
                <a:gd name="T6" fmla="*/ 367 w 367"/>
                <a:gd name="T7" fmla="*/ 184 h 368"/>
                <a:gd name="T8" fmla="*/ 184 w 367"/>
                <a:gd name="T9" fmla="*/ 0 h 368"/>
                <a:gd name="T10" fmla="*/ 184 w 367"/>
                <a:gd name="T11" fmla="*/ 250 h 368"/>
                <a:gd name="T12" fmla="*/ 118 w 367"/>
                <a:gd name="T13" fmla="*/ 184 h 368"/>
                <a:gd name="T14" fmla="*/ 184 w 367"/>
                <a:gd name="T15" fmla="*/ 118 h 368"/>
                <a:gd name="T16" fmla="*/ 250 w 367"/>
                <a:gd name="T17" fmla="*/ 184 h 368"/>
                <a:gd name="T18" fmla="*/ 184 w 367"/>
                <a:gd name="T19" fmla="*/ 25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7" h="368">
                  <a:moveTo>
                    <a:pt x="184" y="0"/>
                  </a:moveTo>
                  <a:cubicBezTo>
                    <a:pt x="83" y="0"/>
                    <a:pt x="0" y="83"/>
                    <a:pt x="0" y="184"/>
                  </a:cubicBezTo>
                  <a:cubicBezTo>
                    <a:pt x="0" y="285"/>
                    <a:pt x="83" y="368"/>
                    <a:pt x="184" y="368"/>
                  </a:cubicBezTo>
                  <a:cubicBezTo>
                    <a:pt x="285" y="368"/>
                    <a:pt x="367" y="285"/>
                    <a:pt x="367" y="184"/>
                  </a:cubicBezTo>
                  <a:cubicBezTo>
                    <a:pt x="367" y="83"/>
                    <a:pt x="285" y="0"/>
                    <a:pt x="184" y="0"/>
                  </a:cubicBezTo>
                  <a:close/>
                  <a:moveTo>
                    <a:pt x="184" y="250"/>
                  </a:moveTo>
                  <a:cubicBezTo>
                    <a:pt x="148" y="250"/>
                    <a:pt x="118" y="220"/>
                    <a:pt x="118" y="184"/>
                  </a:cubicBezTo>
                  <a:cubicBezTo>
                    <a:pt x="118" y="148"/>
                    <a:pt x="148" y="118"/>
                    <a:pt x="184" y="118"/>
                  </a:cubicBezTo>
                  <a:cubicBezTo>
                    <a:pt x="220" y="118"/>
                    <a:pt x="250" y="148"/>
                    <a:pt x="250" y="184"/>
                  </a:cubicBezTo>
                  <a:cubicBezTo>
                    <a:pt x="250" y="220"/>
                    <a:pt x="220" y="250"/>
                    <a:pt x="184" y="25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>
                <a:cs typeface="+mn-ea"/>
              </a:endParaRPr>
            </a:p>
          </p:txBody>
        </p:sp>
      </p:grpSp>
      <p:sp>
        <p:nvSpPr>
          <p:cNvPr id="18" name="Rectangle 10"/>
          <p:cNvSpPr/>
          <p:nvPr/>
        </p:nvSpPr>
        <p:spPr>
          <a:xfrm>
            <a:off x="898676" y="1341214"/>
            <a:ext cx="5525135" cy="674370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r>
              <a:rPr lang="en-US" altLang="zh-CN" sz="3600" b="1" dirty="0" smtClean="0">
                <a:solidFill>
                  <a:schemeClr val="tx2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11.</a:t>
            </a:r>
            <a:r>
              <a:rPr lang="zh-CN" altLang="en-US" sz="3600" b="1" dirty="0" smtClean="0">
                <a:solidFill>
                  <a:schemeClr val="tx2"/>
                </a:solidFill>
                <a:effectLst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考生中途离场到卫生间</a:t>
            </a:r>
            <a:endParaRPr lang="en-US" sz="3600" b="1" dirty="0">
              <a:solidFill>
                <a:schemeClr val="tx2"/>
              </a:solidFill>
              <a:effectLst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68045" y="1933726"/>
            <a:ext cx="6098035" cy="3077754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  <a:cs typeface="+mn-ea"/>
              </a:rPr>
              <a:t>进出都要进行二次安检</a:t>
            </a:r>
            <a:r>
              <a:rPr lang="zh-CN" altLang="en-US" sz="3200" b="1" dirty="0" smtClean="0">
                <a:latin typeface="+mn-ea"/>
                <a:cs typeface="+mn-ea"/>
              </a:rPr>
              <a:t>，</a:t>
            </a:r>
            <a:r>
              <a:rPr lang="zh-CN" altLang="en-US" sz="3200" b="1" dirty="0" smtClean="0">
                <a:solidFill>
                  <a:schemeClr val="tx2">
                    <a:lumMod val="75000"/>
                  </a:schemeClr>
                </a:solidFill>
                <a:latin typeface="+mn-ea"/>
                <a:cs typeface="+mn-ea"/>
              </a:rPr>
              <a:t>安检的时间计入考试时间，不予补时</a:t>
            </a:r>
            <a:endParaRPr lang="en-US" altLang="zh-CN" sz="3200" b="1" dirty="0" smtClean="0">
              <a:solidFill>
                <a:schemeClr val="tx2">
                  <a:lumMod val="75000"/>
                </a:schemeClr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n-ea"/>
                <a:cs typeface="+mn-ea"/>
              </a:rPr>
              <a:t>去卫生间要派同性别监考老师跟随</a:t>
            </a:r>
            <a:endParaRPr lang="en-US" altLang="zh-CN" sz="3200" b="1" dirty="0" smtClean="0">
              <a:solidFill>
                <a:schemeClr val="tx2">
                  <a:lumMod val="60000"/>
                  <a:lumOff val="40000"/>
                </a:schemeClr>
              </a:solidFill>
              <a:latin typeface="+mn-ea"/>
              <a:cs typeface="+mn-ea"/>
            </a:endParaRPr>
          </a:p>
        </p:txBody>
      </p:sp>
      <p:sp>
        <p:nvSpPr>
          <p:cNvPr id="10" name="标题 9"/>
          <p:cNvSpPr/>
          <p:nvPr>
            <p:ph type="title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圆角矩形 57"/>
          <p:cNvSpPr/>
          <p:nvPr/>
        </p:nvSpPr>
        <p:spPr>
          <a:xfrm>
            <a:off x="5625387" y="1047913"/>
            <a:ext cx="6270171" cy="84177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5400">
            <a:gradFill flip="none" rotWithShape="1">
              <a:gsLst>
                <a:gs pos="0">
                  <a:srgbClr val="CFCFCF"/>
                </a:gs>
                <a:gs pos="100000">
                  <a:schemeClr val="bg1"/>
                </a:gs>
              </a:gsLst>
              <a:lin ang="2700000" scaled="1"/>
            </a:gradFill>
          </a:ln>
          <a:effectLst>
            <a:innerShdw blurRad="139700" dist="63500" dir="135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1" name="圆角矩形 60"/>
          <p:cNvSpPr/>
          <p:nvPr/>
        </p:nvSpPr>
        <p:spPr>
          <a:xfrm>
            <a:off x="5713303" y="3721122"/>
            <a:ext cx="6027575" cy="85725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25400">
            <a:gradFill flip="none" rotWithShape="1">
              <a:gsLst>
                <a:gs pos="0">
                  <a:srgbClr val="CFCFCF"/>
                </a:gs>
                <a:gs pos="100000">
                  <a:schemeClr val="bg1"/>
                </a:gs>
              </a:gsLst>
              <a:lin ang="2700000" scaled="1"/>
            </a:gradFill>
          </a:ln>
          <a:effectLst>
            <a:innerShdw blurRad="139700" dist="63500" dir="135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4000" b="1" dirty="0" smtClean="0"/>
          </a:p>
          <a:p>
            <a:r>
              <a:rPr lang="en-US" altLang="zh-CN" sz="4000" b="1" dirty="0" smtClean="0"/>
              <a:t> </a:t>
            </a:r>
            <a:r>
              <a:rPr lang="zh-CN" altLang="en-US" sz="4000" b="1" dirty="0" smtClean="0"/>
              <a:t>三、</a:t>
            </a:r>
            <a:r>
              <a:rPr lang="zh-CN" altLang="en-US" sz="4000" b="1" dirty="0" smtClean="0">
                <a:sym typeface="+mn-ea"/>
              </a:rPr>
              <a:t>监考操作规范</a:t>
            </a:r>
            <a:endParaRPr lang="zh-CN" altLang="en-US" sz="4000" b="1" dirty="0" smtClean="0"/>
          </a:p>
          <a:p>
            <a:endParaRPr lang="zh-CN" altLang="en-US" sz="4000" b="1" dirty="0"/>
          </a:p>
        </p:txBody>
      </p:sp>
      <p:sp>
        <p:nvSpPr>
          <p:cNvPr id="63" name="文本框 62"/>
          <p:cNvSpPr txBox="1"/>
          <p:nvPr/>
        </p:nvSpPr>
        <p:spPr>
          <a:xfrm>
            <a:off x="5111620" y="1114444"/>
            <a:ext cx="70041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haroni" panose="02010803020104030203" pitchFamily="2" charset="-79"/>
              </a:rPr>
              <a:t>      一、考试基本情况</a:t>
            </a:r>
            <a:endParaRPr lang="zh-CN" altLang="en-US" sz="4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sp>
        <p:nvSpPr>
          <p:cNvPr id="64" name="文本框 63"/>
          <p:cNvSpPr txBox="1"/>
          <p:nvPr/>
        </p:nvSpPr>
        <p:spPr>
          <a:xfrm>
            <a:off x="6523880" y="2002533"/>
            <a:ext cx="409248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haroni" panose="02010803020104030203" pitchFamily="2" charset="-79"/>
              </a:rPr>
              <a:t>PART 02   </a:t>
            </a:r>
            <a:r>
              <a:rPr lang="zh-CN" altLang="en-US" sz="26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haroni" panose="02010803020104030203" pitchFamily="2" charset="-79"/>
              </a:rPr>
              <a:t>工作完成情况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sp>
        <p:nvSpPr>
          <p:cNvPr id="68" name="椭圆 67"/>
          <p:cNvSpPr/>
          <p:nvPr/>
        </p:nvSpPr>
        <p:spPr>
          <a:xfrm>
            <a:off x="4317674" y="3992489"/>
            <a:ext cx="677952" cy="677952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3500000" scaled="1"/>
          </a:gradFill>
          <a:ln w="25400">
            <a:gradFill flip="none" rotWithShape="1">
              <a:gsLst>
                <a:gs pos="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lin ang="2700000" scaled="1"/>
            </a:gradFill>
          </a:ln>
          <a:effectLst>
            <a:outerShdw blurRad="1524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69" name="椭圆 68"/>
          <p:cNvSpPr/>
          <p:nvPr/>
        </p:nvSpPr>
        <p:spPr>
          <a:xfrm>
            <a:off x="1696123" y="1238017"/>
            <a:ext cx="829826" cy="829826"/>
          </a:xfrm>
          <a:prstGeom prst="ellipse">
            <a:avLst/>
          </a:prstGeom>
          <a:gradFill flip="none" rotWithShape="1">
            <a:gsLst>
              <a:gs pos="0">
                <a:schemeClr val="accent2"/>
              </a:gs>
              <a:gs pos="100000">
                <a:schemeClr val="accent2">
                  <a:lumMod val="50000"/>
                </a:schemeClr>
              </a:gs>
            </a:gsLst>
            <a:lin ang="13500000" scaled="1"/>
          </a:gradFill>
          <a:ln w="25400">
            <a:gradFill flip="none" rotWithShape="1">
              <a:gsLst>
                <a:gs pos="0">
                  <a:schemeClr val="accent2"/>
                </a:gs>
                <a:gs pos="100000">
                  <a:schemeClr val="accent2">
                    <a:lumMod val="50000"/>
                  </a:schemeClr>
                </a:gs>
              </a:gsLst>
              <a:lin ang="2700000" scaled="1"/>
            </a:gradFill>
          </a:ln>
          <a:effectLst>
            <a:outerShdw blurRad="1524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70" name="椭圆 69"/>
          <p:cNvSpPr/>
          <p:nvPr/>
        </p:nvSpPr>
        <p:spPr>
          <a:xfrm>
            <a:off x="1124487" y="3087106"/>
            <a:ext cx="770088" cy="770088"/>
          </a:xfrm>
          <a:prstGeom prst="ellipse">
            <a:avLst/>
          </a:prstGeom>
          <a:gradFill flip="none" rotWithShape="1">
            <a:gsLst>
              <a:gs pos="0">
                <a:schemeClr val="accent3"/>
              </a:gs>
              <a:gs pos="100000">
                <a:schemeClr val="accent3">
                  <a:lumMod val="50000"/>
                </a:schemeClr>
              </a:gs>
            </a:gsLst>
            <a:lin ang="13500000" scaled="1"/>
          </a:gradFill>
          <a:ln w="25400">
            <a:gradFill flip="none" rotWithShape="1">
              <a:gsLst>
                <a:gs pos="0">
                  <a:schemeClr val="accent3"/>
                </a:gs>
                <a:gs pos="100000">
                  <a:schemeClr val="accent3">
                    <a:lumMod val="50000"/>
                  </a:schemeClr>
                </a:gs>
              </a:gsLst>
              <a:lin ang="2700000" scaled="1"/>
            </a:gradFill>
          </a:ln>
          <a:effectLst>
            <a:outerShdw blurRad="1524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71" name="椭圆 70"/>
          <p:cNvSpPr/>
          <p:nvPr/>
        </p:nvSpPr>
        <p:spPr>
          <a:xfrm>
            <a:off x="3894654" y="1166556"/>
            <a:ext cx="729411" cy="729411"/>
          </a:xfrm>
          <a:prstGeom prst="ellipse">
            <a:avLst/>
          </a:prstGeom>
          <a:gradFill flip="none" rotWithShape="1">
            <a:gsLst>
              <a:gs pos="0">
                <a:schemeClr val="accent4"/>
              </a:gs>
              <a:gs pos="100000">
                <a:schemeClr val="accent4">
                  <a:lumMod val="50000"/>
                </a:schemeClr>
              </a:gs>
            </a:gsLst>
            <a:lin ang="13500000" scaled="1"/>
          </a:gradFill>
          <a:ln w="25400">
            <a:gradFill flip="none" rotWithShape="1">
              <a:gsLst>
                <a:gs pos="0">
                  <a:schemeClr val="accent4"/>
                </a:gs>
                <a:gs pos="100000">
                  <a:schemeClr val="accent4">
                    <a:lumMod val="50000"/>
                  </a:schemeClr>
                </a:gs>
              </a:gsLst>
              <a:lin ang="2700000" scaled="1"/>
            </a:gradFill>
          </a:ln>
          <a:effectLst>
            <a:outerShdw blurRad="1524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72" name="椭圆 71"/>
          <p:cNvSpPr/>
          <p:nvPr/>
        </p:nvSpPr>
        <p:spPr>
          <a:xfrm>
            <a:off x="2421413" y="3613886"/>
            <a:ext cx="1120554" cy="1120554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3500000" scaled="1"/>
          </a:gradFill>
          <a:ln w="25400">
            <a:gradFill flip="none" rotWithShape="1">
              <a:gsLst>
                <a:gs pos="0">
                  <a:schemeClr val="bg1">
                    <a:lumMod val="10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</a:gradFill>
          </a:ln>
          <a:effectLst>
            <a:outerShdw blurRad="1524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73" name="椭圆 72"/>
          <p:cNvSpPr/>
          <p:nvPr/>
        </p:nvSpPr>
        <p:spPr>
          <a:xfrm>
            <a:off x="4763940" y="2927439"/>
            <a:ext cx="822601" cy="822601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13500000" scaled="1"/>
          </a:gradFill>
          <a:ln w="25400">
            <a:gradFill flip="none" rotWithShape="1">
              <a:gsLst>
                <a:gs pos="0">
                  <a:schemeClr val="bg1">
                    <a:lumMod val="10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</a:gradFill>
          </a:ln>
          <a:effectLst>
            <a:outerShdw blurRad="152400" dist="1524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74" name="椭圆 73"/>
          <p:cNvSpPr/>
          <p:nvPr/>
        </p:nvSpPr>
        <p:spPr>
          <a:xfrm>
            <a:off x="2394749" y="1500595"/>
            <a:ext cx="2568292" cy="256829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bg1">
                  <a:lumMod val="75000"/>
                </a:schemeClr>
              </a:gs>
            </a:gsLst>
            <a:lin ang="13500000" scaled="1"/>
          </a:gradFill>
          <a:ln w="38100">
            <a:gradFill flip="none" rotWithShape="1">
              <a:gsLst>
                <a:gs pos="0">
                  <a:schemeClr val="bg1">
                    <a:lumMod val="100000"/>
                  </a:schemeClr>
                </a:gs>
                <a:gs pos="100000">
                  <a:schemeClr val="bg1">
                    <a:lumMod val="85000"/>
                  </a:schemeClr>
                </a:gs>
              </a:gsLst>
              <a:lin ang="2700000" scaled="1"/>
            </a:gradFill>
          </a:ln>
          <a:effectLst>
            <a:outerShdw blurRad="254000" dist="203200" dir="2700000" algn="tl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solidFill>
                <a:prstClr val="white"/>
              </a:solidFill>
            </a:endParaRPr>
          </a:p>
        </p:txBody>
      </p:sp>
      <p:sp>
        <p:nvSpPr>
          <p:cNvPr id="75" name="文本框 74"/>
          <p:cNvSpPr txBox="1"/>
          <p:nvPr/>
        </p:nvSpPr>
        <p:spPr>
          <a:xfrm>
            <a:off x="2817121" y="2021992"/>
            <a:ext cx="1723549" cy="1015663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lang="zh-CN" altLang="en-US" sz="6000" b="1">
                <a:solidFill>
                  <a:schemeClr val="accent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sz="6000" b="1">
              <a:solidFill>
                <a:schemeClr val="accent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6" name="文本框 75"/>
          <p:cNvSpPr txBox="1"/>
          <p:nvPr/>
        </p:nvSpPr>
        <p:spPr>
          <a:xfrm>
            <a:off x="2505536" y="3049304"/>
            <a:ext cx="2346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>
                <a:solidFill>
                  <a:srgbClr val="005973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Aharoni" panose="02010803020104030203" pitchFamily="2" charset="-79"/>
              </a:rPr>
              <a:t>CONTENTS</a:t>
            </a:r>
            <a:endParaRPr lang="en-US" altLang="zh-CN" sz="2800">
              <a:solidFill>
                <a:srgbClr val="005973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Aharoni" panose="02010803020104030203" pitchFamily="2" charset="-79"/>
            </a:endParaRPr>
          </a:p>
        </p:txBody>
      </p:sp>
      <p:sp>
        <p:nvSpPr>
          <p:cNvPr id="21" name="圆角矩形 20"/>
          <p:cNvSpPr/>
          <p:nvPr/>
        </p:nvSpPr>
        <p:spPr>
          <a:xfrm>
            <a:off x="5704335" y="2391519"/>
            <a:ext cx="6176865" cy="841771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  <a:ln w="25400">
            <a:gradFill flip="none" rotWithShape="1">
              <a:gsLst>
                <a:gs pos="0">
                  <a:srgbClr val="CFCFCF"/>
                </a:gs>
                <a:gs pos="100000">
                  <a:schemeClr val="bg1"/>
                </a:gs>
              </a:gsLst>
              <a:lin ang="2700000" scaled="1"/>
            </a:gradFill>
          </a:ln>
          <a:effectLst>
            <a:innerShdw blurRad="139700" dist="63500" dir="135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4000" b="1" dirty="0" smtClean="0"/>
              <a:t> 二、到岗时间</a:t>
            </a:r>
            <a:endParaRPr lang="zh-CN" altLang="en-US" sz="4000" b="1" dirty="0"/>
          </a:p>
        </p:txBody>
      </p:sp>
      <p:sp>
        <p:nvSpPr>
          <p:cNvPr id="3" name="圆角矩形 2"/>
          <p:cNvSpPr/>
          <p:nvPr>
            <p:custDataLst>
              <p:tags r:id="rId1"/>
            </p:custDataLst>
          </p:nvPr>
        </p:nvSpPr>
        <p:spPr>
          <a:xfrm>
            <a:off x="5742513" y="5111137"/>
            <a:ext cx="6027575" cy="857256"/>
          </a:xfrm>
          <a:prstGeom prst="roundRect">
            <a:avLst>
              <a:gd name="adj" fmla="val 50000"/>
            </a:avLst>
          </a:prstGeom>
          <a:solidFill>
            <a:schemeClr val="accent4"/>
          </a:solidFill>
          <a:ln w="25400">
            <a:gradFill flip="none" rotWithShape="1">
              <a:gsLst>
                <a:gs pos="0">
                  <a:srgbClr val="CFCFCF"/>
                </a:gs>
                <a:gs pos="100000">
                  <a:schemeClr val="bg1"/>
                </a:gs>
              </a:gsLst>
              <a:lin ang="2700000" scaled="1"/>
            </a:gradFill>
          </a:ln>
          <a:effectLst>
            <a:innerShdw blurRad="139700" dist="63500" dir="13500000">
              <a:prstClr val="black">
                <a:alpha val="4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endParaRPr lang="en-US" altLang="zh-CN" sz="4000" b="1" dirty="0" smtClean="0"/>
          </a:p>
          <a:p>
            <a:r>
              <a:rPr lang="en-US" altLang="zh-CN" sz="4000" b="1" dirty="0" smtClean="0"/>
              <a:t> </a:t>
            </a:r>
            <a:r>
              <a:rPr lang="zh-CN" altLang="en-US" sz="4000" b="1" dirty="0" smtClean="0"/>
              <a:t>四</a:t>
            </a:r>
            <a:r>
              <a:rPr lang="zh-CN" altLang="en-US" sz="4000" b="1" dirty="0" smtClean="0"/>
              <a:t>、</a:t>
            </a:r>
            <a:r>
              <a:rPr lang="zh-CN" altLang="en-US" sz="4000" b="1" dirty="0" smtClean="0">
                <a:sym typeface="+mn-ea"/>
              </a:rPr>
              <a:t>典型案例</a:t>
            </a:r>
            <a:endParaRPr lang="zh-CN" altLang="en-US" sz="4000" b="1" dirty="0" smtClean="0"/>
          </a:p>
          <a:p>
            <a:endParaRPr lang="zh-CN" altLang="en-US" sz="40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decel="10000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animScale>
                                      <p:cBhvr>
                                        <p:cTn id="11" dur="250" fill="hold"/>
                                        <p:tgtEl>
                                          <p:spTgt spid="74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12" presetID="6" presetClass="emph" presetSubtype="0" decel="10000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animScale>
                                      <p:cBhvr>
                                        <p:cTn id="13" dur="250" fill="hold"/>
                                        <p:tgtEl>
                                          <p:spTgt spid="74"/>
                                        </p:tgtEl>
                                      </p:cBhvr>
                                      <p:by x="83000" y="83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5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mph" presetSubtype="0" decel="10000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Scale>
                                      <p:cBhvr>
                                        <p:cTn id="20" dur="250" fill="hold"/>
                                        <p:tgtEl>
                                          <p:spTgt spid="75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decel="10000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22" dur="250" fill="hold"/>
                                        <p:tgtEl>
                                          <p:spTgt spid="75"/>
                                        </p:tgtEl>
                                      </p:cBhvr>
                                      <p:by x="83000" y="83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decel="10000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Scale>
                                      <p:cBhvr>
                                        <p:cTn id="29" dur="250" fill="hold"/>
                                        <p:tgtEl>
                                          <p:spTgt spid="7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6" presetClass="emph" presetSubtype="0" decel="100000" fill="hold" grpId="2" nodeType="withEffect">
                                  <p:stCondLst>
                                    <p:cond delay="1000"/>
                                  </p:stCondLst>
                                  <p:childTnLst>
                                    <p:animScale>
                                      <p:cBhvr>
                                        <p:cTn id="31" dur="250" fill="hold"/>
                                        <p:tgtEl>
                                          <p:spTgt spid="76"/>
                                        </p:tgtEl>
                                      </p:cBhvr>
                                      <p:by x="83000" y="83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200"/>
                            </p:stCondLst>
                            <p:childTnLst>
                              <p:par>
                                <p:cTn id="6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200"/>
                            </p:stCondLst>
                            <p:childTnLst>
                              <p:par>
                                <p:cTn id="84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2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 bldLvl="0" animBg="1"/>
      <p:bldP spid="61" grpId="0" bldLvl="0" animBg="1"/>
      <p:bldP spid="63" grpId="0"/>
      <p:bldP spid="64" grpId="0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4" grpId="1" animBg="1"/>
      <p:bldP spid="74" grpId="2" animBg="1"/>
      <p:bldP spid="75" grpId="0"/>
      <p:bldP spid="75" grpId="1"/>
      <p:bldP spid="75" grpId="2"/>
      <p:bldP spid="76" grpId="0"/>
      <p:bldP spid="76" grpId="1"/>
      <p:bldP spid="76" grpId="2"/>
      <p:bldP spid="21" grpId="0" bldLvl="0" animBg="1"/>
      <p:bldP spid="3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" name="TextBox 19"/>
          <p:cNvSpPr txBox="1"/>
          <p:nvPr/>
        </p:nvSpPr>
        <p:spPr>
          <a:xfrm>
            <a:off x="692785" y="1146810"/>
            <a:ext cx="9580880" cy="1043940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12.</a:t>
            </a:r>
            <a:r>
              <a:rPr lang="en-US" altLang="zh-CN" sz="4000" b="1" dirty="0" smtClean="0">
                <a:solidFill>
                  <a:schemeClr val="tx2"/>
                </a:solidFill>
                <a:latin typeface="+mn-ea"/>
                <a:cs typeface="+mn-ea"/>
              </a:rPr>
              <a:t>10:45/16:45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，提醒还剩</a:t>
            </a:r>
            <a:r>
              <a:rPr lang="en-US" altLang="zh-CN" sz="4000" b="1" dirty="0" smtClean="0">
                <a:solidFill>
                  <a:schemeClr val="tx2"/>
                </a:solidFill>
                <a:latin typeface="+mn-ea"/>
                <a:cs typeface="+mn-ea"/>
              </a:rPr>
              <a:t>15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分钟。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0"/>
          <p:cNvSpPr/>
          <p:nvPr/>
        </p:nvSpPr>
        <p:spPr>
          <a:xfrm>
            <a:off x="1565426" y="1103089"/>
            <a:ext cx="3174365" cy="674370"/>
          </a:xfrm>
          <a:prstGeom prst="rect">
            <a:avLst/>
          </a:prstGeom>
        </p:spPr>
        <p:txBody>
          <a:bodyPr wrap="none" lIns="121908" tIns="60954" rIns="121908" bIns="60954">
            <a:spAutoFit/>
          </a:bodyPr>
          <a:lstStyle/>
          <a:p>
            <a:r>
              <a:rPr lang="en-US" altLang="zh-CN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</a:rPr>
              <a:t>13.</a:t>
            </a:r>
            <a:r>
              <a:rPr lang="zh-CN" altLang="en-US" sz="36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cs typeface="+mn-ea"/>
              </a:rPr>
              <a:t>考试结束时</a:t>
            </a:r>
            <a:endParaRPr lang="en-US" sz="36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cs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15745" y="1695450"/>
            <a:ext cx="9606280" cy="3075305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chemeClr val="accent3"/>
                </a:solidFill>
                <a:latin typeface="+mn-ea"/>
                <a:cs typeface="+mn-ea"/>
              </a:rPr>
              <a:t>铃响：让考生停止答题，一名监考老师站在讲台上巡视全场，一名监考老师逐一收取答题卡、试卷、草稿纸。并让考生签字（考后收卷签字）。</a:t>
            </a:r>
            <a:endParaRPr lang="zh-CN" altLang="en-US" sz="3200" b="1" dirty="0" smtClean="0">
              <a:solidFill>
                <a:schemeClr val="accent3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3200" b="1" dirty="0" smtClean="0">
                <a:solidFill>
                  <a:srgbClr val="FF0000"/>
                </a:solidFill>
                <a:latin typeface="+mn-ea"/>
                <a:cs typeface="+mn-ea"/>
              </a:rPr>
              <a:t>不能在考试结束前让考生签字。</a:t>
            </a:r>
            <a:endParaRPr lang="zh-CN" altLang="en-US" sz="3200" b="1" dirty="0" smtClean="0">
              <a:solidFill>
                <a:srgbClr val="FF0000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" name="TextBox 19"/>
          <p:cNvSpPr txBox="1"/>
          <p:nvPr/>
        </p:nvSpPr>
        <p:spPr>
          <a:xfrm>
            <a:off x="781685" y="321310"/>
            <a:ext cx="9580880" cy="4737100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>
              <a:lnSpc>
                <a:spcPct val="150000"/>
              </a:lnSpc>
            </a:pPr>
            <a:r>
              <a:rPr lang="en-US" altLang="zh-CN" sz="4000" b="1" dirty="0" smtClean="0">
                <a:solidFill>
                  <a:schemeClr val="tx2"/>
                </a:solidFill>
                <a:latin typeface="+mn-ea"/>
                <a:cs typeface="+mn-ea"/>
              </a:rPr>
              <a:t>14.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上交考务组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有序排队，</a:t>
            </a:r>
            <a:r>
              <a:rPr lang="zh-CN" altLang="en-US" sz="4000" b="1" dirty="0" smtClean="0">
                <a:solidFill>
                  <a:srgbClr val="FF0000"/>
                </a:solidFill>
                <a:latin typeface="+mn-ea"/>
                <a:cs typeface="+mn-ea"/>
              </a:rPr>
              <a:t>将监考手册也上交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。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必须等清点无误后方可离开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然后坐在座位上等待工作餐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  <a:p>
            <a:pPr>
              <a:lnSpc>
                <a:spcPct val="150000"/>
              </a:lnSpc>
            </a:pP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9"/>
          <p:cNvSpPr/>
          <p:nvPr/>
        </p:nvSpPr>
        <p:spPr bwMode="auto">
          <a:xfrm>
            <a:off x="2742301" y="903666"/>
            <a:ext cx="2576347" cy="2888159"/>
          </a:xfrm>
          <a:custGeom>
            <a:avLst/>
            <a:gdLst>
              <a:gd name="T0" fmla="*/ 772 w 772"/>
              <a:gd name="T1" fmla="*/ 596 h 865"/>
              <a:gd name="T2" fmla="*/ 721 w 772"/>
              <a:gd name="T3" fmla="*/ 685 h 865"/>
              <a:gd name="T4" fmla="*/ 437 w 772"/>
              <a:gd name="T5" fmla="*/ 849 h 865"/>
              <a:gd name="T6" fmla="*/ 335 w 772"/>
              <a:gd name="T7" fmla="*/ 849 h 865"/>
              <a:gd name="T8" fmla="*/ 51 w 772"/>
              <a:gd name="T9" fmla="*/ 685 h 865"/>
              <a:gd name="T10" fmla="*/ 0 w 772"/>
              <a:gd name="T11" fmla="*/ 596 h 865"/>
              <a:gd name="T12" fmla="*/ 0 w 772"/>
              <a:gd name="T13" fmla="*/ 268 h 865"/>
              <a:gd name="T14" fmla="*/ 51 w 772"/>
              <a:gd name="T15" fmla="*/ 180 h 865"/>
              <a:gd name="T16" fmla="*/ 335 w 772"/>
              <a:gd name="T17" fmla="*/ 16 h 865"/>
              <a:gd name="T18" fmla="*/ 437 w 772"/>
              <a:gd name="T19" fmla="*/ 16 h 865"/>
              <a:gd name="T20" fmla="*/ 721 w 772"/>
              <a:gd name="T21" fmla="*/ 180 h 865"/>
              <a:gd name="T22" fmla="*/ 772 w 772"/>
              <a:gd name="T23" fmla="*/ 268 h 865"/>
              <a:gd name="T24" fmla="*/ 772 w 772"/>
              <a:gd name="T25" fmla="*/ 596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2" h="865">
                <a:moveTo>
                  <a:pt x="772" y="596"/>
                </a:moveTo>
                <a:cubicBezTo>
                  <a:pt x="772" y="629"/>
                  <a:pt x="749" y="668"/>
                  <a:pt x="721" y="685"/>
                </a:cubicBezTo>
                <a:cubicBezTo>
                  <a:pt x="437" y="849"/>
                  <a:pt x="437" y="849"/>
                  <a:pt x="437" y="849"/>
                </a:cubicBezTo>
                <a:cubicBezTo>
                  <a:pt x="409" y="865"/>
                  <a:pt x="363" y="865"/>
                  <a:pt x="335" y="849"/>
                </a:cubicBezTo>
                <a:cubicBezTo>
                  <a:pt x="51" y="685"/>
                  <a:pt x="51" y="685"/>
                  <a:pt x="51" y="685"/>
                </a:cubicBezTo>
                <a:cubicBezTo>
                  <a:pt x="23" y="668"/>
                  <a:pt x="0" y="629"/>
                  <a:pt x="0" y="596"/>
                </a:cubicBezTo>
                <a:cubicBezTo>
                  <a:pt x="0" y="268"/>
                  <a:pt x="0" y="268"/>
                  <a:pt x="0" y="268"/>
                </a:cubicBezTo>
                <a:cubicBezTo>
                  <a:pt x="0" y="236"/>
                  <a:pt x="23" y="196"/>
                  <a:pt x="51" y="180"/>
                </a:cubicBezTo>
                <a:cubicBezTo>
                  <a:pt x="335" y="16"/>
                  <a:pt x="335" y="16"/>
                  <a:pt x="335" y="16"/>
                </a:cubicBezTo>
                <a:cubicBezTo>
                  <a:pt x="363" y="0"/>
                  <a:pt x="409" y="0"/>
                  <a:pt x="437" y="16"/>
                </a:cubicBezTo>
                <a:cubicBezTo>
                  <a:pt x="721" y="180"/>
                  <a:pt x="721" y="180"/>
                  <a:pt x="721" y="180"/>
                </a:cubicBezTo>
                <a:cubicBezTo>
                  <a:pt x="749" y="196"/>
                  <a:pt x="772" y="236"/>
                  <a:pt x="772" y="268"/>
                </a:cubicBezTo>
                <a:lnTo>
                  <a:pt x="772" y="596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84C8B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932447" y="1132065"/>
            <a:ext cx="2196057" cy="2461843"/>
            <a:chOff x="5002386" y="2208630"/>
            <a:chExt cx="2196057" cy="2461843"/>
          </a:xfrm>
        </p:grpSpPr>
        <p:sp>
          <p:nvSpPr>
            <p:cNvPr id="4" name="Freeform 19"/>
            <p:cNvSpPr/>
            <p:nvPr/>
          </p:nvSpPr>
          <p:spPr bwMode="auto">
            <a:xfrm>
              <a:off x="5002386" y="2208630"/>
              <a:ext cx="2196057" cy="2461843"/>
            </a:xfrm>
            <a:custGeom>
              <a:avLst/>
              <a:gdLst>
                <a:gd name="T0" fmla="*/ 772 w 772"/>
                <a:gd name="T1" fmla="*/ 596 h 865"/>
                <a:gd name="T2" fmla="*/ 721 w 772"/>
                <a:gd name="T3" fmla="*/ 685 h 865"/>
                <a:gd name="T4" fmla="*/ 437 w 772"/>
                <a:gd name="T5" fmla="*/ 849 h 865"/>
                <a:gd name="T6" fmla="*/ 335 w 772"/>
                <a:gd name="T7" fmla="*/ 849 h 865"/>
                <a:gd name="T8" fmla="*/ 51 w 772"/>
                <a:gd name="T9" fmla="*/ 685 h 865"/>
                <a:gd name="T10" fmla="*/ 0 w 772"/>
                <a:gd name="T11" fmla="*/ 596 h 865"/>
                <a:gd name="T12" fmla="*/ 0 w 772"/>
                <a:gd name="T13" fmla="*/ 268 h 865"/>
                <a:gd name="T14" fmla="*/ 51 w 772"/>
                <a:gd name="T15" fmla="*/ 180 h 865"/>
                <a:gd name="T16" fmla="*/ 335 w 772"/>
                <a:gd name="T17" fmla="*/ 16 h 865"/>
                <a:gd name="T18" fmla="*/ 437 w 772"/>
                <a:gd name="T19" fmla="*/ 16 h 865"/>
                <a:gd name="T20" fmla="*/ 721 w 772"/>
                <a:gd name="T21" fmla="*/ 180 h 865"/>
                <a:gd name="T22" fmla="*/ 772 w 772"/>
                <a:gd name="T23" fmla="*/ 268 h 865"/>
                <a:gd name="T24" fmla="*/ 772 w 772"/>
                <a:gd name="T25" fmla="*/ 596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2" h="865">
                  <a:moveTo>
                    <a:pt x="772" y="596"/>
                  </a:moveTo>
                  <a:cubicBezTo>
                    <a:pt x="772" y="629"/>
                    <a:pt x="749" y="668"/>
                    <a:pt x="721" y="685"/>
                  </a:cubicBezTo>
                  <a:cubicBezTo>
                    <a:pt x="437" y="849"/>
                    <a:pt x="437" y="849"/>
                    <a:pt x="437" y="849"/>
                  </a:cubicBezTo>
                  <a:cubicBezTo>
                    <a:pt x="409" y="865"/>
                    <a:pt x="363" y="865"/>
                    <a:pt x="335" y="849"/>
                  </a:cubicBezTo>
                  <a:cubicBezTo>
                    <a:pt x="51" y="685"/>
                    <a:pt x="51" y="685"/>
                    <a:pt x="51" y="685"/>
                  </a:cubicBezTo>
                  <a:cubicBezTo>
                    <a:pt x="23" y="668"/>
                    <a:pt x="0" y="629"/>
                    <a:pt x="0" y="596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0" y="236"/>
                    <a:pt x="23" y="196"/>
                    <a:pt x="51" y="180"/>
                  </a:cubicBezTo>
                  <a:cubicBezTo>
                    <a:pt x="335" y="16"/>
                    <a:pt x="335" y="16"/>
                    <a:pt x="335" y="16"/>
                  </a:cubicBezTo>
                  <a:cubicBezTo>
                    <a:pt x="363" y="0"/>
                    <a:pt x="409" y="0"/>
                    <a:pt x="437" y="16"/>
                  </a:cubicBezTo>
                  <a:cubicBezTo>
                    <a:pt x="721" y="180"/>
                    <a:pt x="721" y="180"/>
                    <a:pt x="721" y="180"/>
                  </a:cubicBezTo>
                  <a:cubicBezTo>
                    <a:pt x="749" y="196"/>
                    <a:pt x="772" y="236"/>
                    <a:pt x="772" y="268"/>
                  </a:cubicBezTo>
                  <a:lnTo>
                    <a:pt x="772" y="59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84C8B"/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 flipH="1">
              <a:off x="5317747" y="2508526"/>
              <a:ext cx="165942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15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四</a:t>
              </a:r>
              <a:endParaRPr lang="zh-CN" altLang="en-US" sz="115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638625" y="1514264"/>
            <a:ext cx="26212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84C8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典型案例</a:t>
            </a:r>
            <a:endParaRPr lang="zh-CN" altLang="en-US" sz="4800" b="1" dirty="0">
              <a:solidFill>
                <a:srgbClr val="084C8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61"/>
          <p:cNvCxnSpPr/>
          <p:nvPr/>
        </p:nvCxnSpPr>
        <p:spPr>
          <a:xfrm flipH="1">
            <a:off x="7828802" y="1724924"/>
            <a:ext cx="0" cy="41361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ea typeface="+mn-ea"/>
                <a:cs typeface="+mn-ea"/>
              </a:rPr>
              <a:t>典型案例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53143" y="1455576"/>
            <a:ext cx="10077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其他考试考生反映：</a:t>
            </a:r>
            <a:endParaRPr lang="zh-CN" altLang="en-US" sz="36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+mn-ea"/>
              <a:sym typeface="+mn-lt"/>
            </a:endParaRPr>
          </a:p>
        </p:txBody>
      </p:sp>
      <p:pic>
        <p:nvPicPr>
          <p:cNvPr id="7" name="图片 6" descr="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9173845" y="5061585"/>
            <a:ext cx="3018155" cy="1796415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995264" y="2631433"/>
            <a:ext cx="6898433" cy="2768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/>
              <a:t>考试时监考老师在聊天，影响答题，聊了四十多分钟</a:t>
            </a:r>
            <a:endParaRPr lang="zh-CN" altLang="en-US" sz="3600" b="1" dirty="0" smtClean="0"/>
          </a:p>
          <a:p>
            <a:endParaRPr lang="zh-CN" altLang="en-US" sz="3600" b="1" dirty="0"/>
          </a:p>
          <a:p>
            <a:r>
              <a:rPr lang="en-US" altLang="zh-CN" sz="6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lt"/>
              </a:rPr>
              <a:t>×</a:t>
            </a:r>
            <a:endParaRPr lang="zh-CN" altLang="en-US" sz="6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61"/>
          <p:cNvCxnSpPr/>
          <p:nvPr/>
        </p:nvCxnSpPr>
        <p:spPr>
          <a:xfrm flipH="1">
            <a:off x="7828802" y="1724924"/>
            <a:ext cx="0" cy="41361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ea typeface="+mn-ea"/>
                <a:cs typeface="+mn-ea"/>
              </a:rPr>
              <a:t>典型案例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53143" y="1455576"/>
            <a:ext cx="100770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其他考试考生反映：</a:t>
            </a:r>
            <a:endParaRPr lang="zh-CN" altLang="en-US" sz="36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+mn-ea"/>
              <a:sym typeface="+mn-lt"/>
            </a:endParaRPr>
          </a:p>
        </p:txBody>
      </p:sp>
      <p:pic>
        <p:nvPicPr>
          <p:cNvPr id="7" name="图片 6" descr="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9173845" y="5061585"/>
            <a:ext cx="3018155" cy="1796415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995264" y="2631433"/>
            <a:ext cx="6898433" cy="3784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/>
              <a:t>考试已经打铃了，可是老师却没有按时发卷，耽误我答题的时间。</a:t>
            </a:r>
            <a:endParaRPr lang="zh-CN" altLang="en-US" sz="3600" b="1" dirty="0" smtClean="0"/>
          </a:p>
          <a:p>
            <a:endParaRPr lang="zh-CN" altLang="en-US" sz="3600" b="1" dirty="0"/>
          </a:p>
          <a:p>
            <a:r>
              <a:rPr lang="en-US" altLang="zh-CN" sz="6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lt"/>
              </a:rPr>
              <a:t>×</a:t>
            </a:r>
            <a:endParaRPr lang="zh-CN" altLang="en-US" sz="6600" b="1" dirty="0"/>
          </a:p>
          <a:p>
            <a:endParaRPr lang="zh-CN" altLang="en-US" sz="6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61"/>
          <p:cNvCxnSpPr/>
          <p:nvPr/>
        </p:nvCxnSpPr>
        <p:spPr>
          <a:xfrm flipH="1">
            <a:off x="7828802" y="1724924"/>
            <a:ext cx="0" cy="41361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ea typeface="+mn-ea"/>
                <a:cs typeface="+mn-ea"/>
              </a:rPr>
              <a:t>典型案例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53143" y="1455576"/>
            <a:ext cx="10077061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其他考试考生反映：</a:t>
            </a:r>
            <a:endParaRPr lang="zh-CN" altLang="en-US" sz="36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+mn-ea"/>
              <a:sym typeface="+mn-lt"/>
            </a:endParaRPr>
          </a:p>
        </p:txBody>
      </p:sp>
      <p:pic>
        <p:nvPicPr>
          <p:cNvPr id="7" name="图片 6" descr="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9173845" y="5061585"/>
            <a:ext cx="3018155" cy="1796415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995264" y="2631433"/>
            <a:ext cx="6898433" cy="4892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/>
              <a:t>考试迟到入场，监考老师没有给我安检，也没有提醒我要上交手机，考试期间电话响了，给我记违纪，心里不服。</a:t>
            </a:r>
            <a:endParaRPr lang="zh-CN" altLang="en-US" sz="3600" b="1" dirty="0" smtClean="0"/>
          </a:p>
          <a:p>
            <a:endParaRPr lang="zh-CN" altLang="en-US" sz="3600" b="1" dirty="0"/>
          </a:p>
          <a:p>
            <a:r>
              <a:rPr lang="en-US" altLang="zh-CN" sz="6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lt"/>
              </a:rPr>
              <a:t>×</a:t>
            </a:r>
            <a:endParaRPr lang="zh-CN" altLang="en-US" sz="6600" b="1" dirty="0"/>
          </a:p>
          <a:p>
            <a:endParaRPr lang="zh-CN" altLang="en-US" sz="6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61"/>
          <p:cNvCxnSpPr/>
          <p:nvPr/>
        </p:nvCxnSpPr>
        <p:spPr>
          <a:xfrm flipH="1">
            <a:off x="7828802" y="1724924"/>
            <a:ext cx="0" cy="41361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ea typeface="+mn-ea"/>
                <a:cs typeface="+mn-ea"/>
              </a:rPr>
              <a:t>典型案例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53143" y="1455576"/>
            <a:ext cx="10077061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其他考试考生反映</a:t>
            </a:r>
            <a:r>
              <a:rPr lang="zh-CN" altLang="en-US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：</a:t>
            </a:r>
            <a:endParaRPr lang="zh-CN" altLang="en-US" sz="36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+mn-ea"/>
              <a:sym typeface="+mn-lt"/>
            </a:endParaRPr>
          </a:p>
        </p:txBody>
      </p:sp>
      <p:pic>
        <p:nvPicPr>
          <p:cNvPr id="7" name="图片 6" descr="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9173845" y="5061585"/>
            <a:ext cx="3018155" cy="1796415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995264" y="2631433"/>
            <a:ext cx="6898433" cy="38766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/>
              <a:t>考试结束，卷卡收完，有考生举手，说没有写姓名，想要写上，老师同意了，把答题卡交给考生写姓名。这不公平</a:t>
            </a:r>
            <a:endParaRPr lang="en-US" altLang="zh-CN" sz="3600" b="1" dirty="0" smtClean="0"/>
          </a:p>
          <a:p>
            <a:r>
              <a:rPr lang="en-US" altLang="zh-CN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lt"/>
              </a:rPr>
              <a:t>                                                </a:t>
            </a:r>
            <a:endParaRPr lang="en-US" altLang="zh-CN" sz="3600" b="1" dirty="0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华文新魏" panose="02010800040101010101" pitchFamily="2" charset="-122"/>
              <a:sym typeface="+mn-lt"/>
            </a:endParaRPr>
          </a:p>
          <a:p>
            <a:r>
              <a:rPr lang="en-US" altLang="zh-CN" sz="6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lt"/>
              </a:rPr>
              <a:t>×</a:t>
            </a:r>
            <a:endParaRPr lang="zh-CN" altLang="en-US" sz="6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561"/>
          <p:cNvCxnSpPr/>
          <p:nvPr/>
        </p:nvCxnSpPr>
        <p:spPr>
          <a:xfrm flipH="1">
            <a:off x="7828802" y="1724924"/>
            <a:ext cx="0" cy="4136137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ea typeface="+mn-ea"/>
                <a:cs typeface="+mn-ea"/>
              </a:rPr>
              <a:t>典型案例</a:t>
            </a:r>
            <a:endParaRPr lang="zh-CN" altLang="en-US" dirty="0">
              <a:ea typeface="+mn-ea"/>
              <a:cs typeface="+mn-ea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53143" y="1455576"/>
            <a:ext cx="10077061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anose="02010800040101010101" pitchFamily="2" charset="-122"/>
                <a:ea typeface="华文新魏" panose="02010800040101010101" pitchFamily="2" charset="-122"/>
                <a:cs typeface="+mn-ea"/>
                <a:sym typeface="+mn-lt"/>
              </a:rPr>
              <a:t>其他考试考生反映：</a:t>
            </a:r>
            <a:endParaRPr lang="zh-CN" altLang="en-US" sz="3600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anose="02010800040101010101" pitchFamily="2" charset="-122"/>
              <a:ea typeface="华文新魏" panose="02010800040101010101" pitchFamily="2" charset="-122"/>
              <a:cs typeface="+mn-ea"/>
              <a:sym typeface="+mn-lt"/>
            </a:endParaRPr>
          </a:p>
        </p:txBody>
      </p:sp>
      <p:pic>
        <p:nvPicPr>
          <p:cNvPr id="7" name="图片 6" descr="3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9173845" y="5061585"/>
            <a:ext cx="3018155" cy="1796415"/>
          </a:xfrm>
          <a:prstGeom prst="rect">
            <a:avLst/>
          </a:prstGeom>
        </p:spPr>
      </p:pic>
      <p:sp>
        <p:nvSpPr>
          <p:cNvPr id="20" name="矩形 19"/>
          <p:cNvSpPr/>
          <p:nvPr/>
        </p:nvSpPr>
        <p:spPr>
          <a:xfrm>
            <a:off x="995264" y="2145658"/>
            <a:ext cx="6898433" cy="4984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 smtClean="0"/>
              <a:t>有考生说考试结束了，考生没有填涂准考证号，老师在讲台上帮考生填涂。</a:t>
            </a:r>
            <a:r>
              <a:rPr lang="en-US" altLang="zh-CN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lt"/>
              </a:rPr>
              <a:t> </a:t>
            </a:r>
            <a:endParaRPr lang="en-US" altLang="zh-CN" sz="3600" b="1" dirty="0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华文新魏" panose="02010800040101010101" pitchFamily="2" charset="-122"/>
              <a:sym typeface="+mn-lt"/>
            </a:endParaRPr>
          </a:p>
          <a:p>
            <a:r>
              <a:rPr lang="en-US" altLang="zh-CN" sz="6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华文新魏" panose="02010800040101010101" pitchFamily="2" charset="-122"/>
                <a:sym typeface="+mn-lt"/>
              </a:rPr>
              <a:t>×</a:t>
            </a:r>
            <a:endParaRPr lang="en-US" altLang="zh-CN" sz="6600" b="1" dirty="0" smtClean="0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  <a:p>
            <a:r>
              <a:rPr lang="zh-CN" altLang="en-US" sz="3600" b="1" dirty="0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监考老师只能给缺考的考生填涂信息，不能给参加考试的考生填涂任何信息</a:t>
            </a:r>
            <a:endParaRPr lang="en-US" altLang="zh-CN" sz="3600" b="1" dirty="0" smtClean="0">
              <a:solidFill>
                <a:srgbClr val="FF0000"/>
              </a:solidFill>
            </a:endParaRPr>
          </a:p>
          <a:p>
            <a:endParaRPr lang="zh-CN" altLang="en-US" sz="36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9"/>
          <p:cNvSpPr/>
          <p:nvPr/>
        </p:nvSpPr>
        <p:spPr bwMode="auto">
          <a:xfrm>
            <a:off x="2742301" y="903666"/>
            <a:ext cx="2576347" cy="2888159"/>
          </a:xfrm>
          <a:custGeom>
            <a:avLst/>
            <a:gdLst>
              <a:gd name="T0" fmla="*/ 772 w 772"/>
              <a:gd name="T1" fmla="*/ 596 h 865"/>
              <a:gd name="T2" fmla="*/ 721 w 772"/>
              <a:gd name="T3" fmla="*/ 685 h 865"/>
              <a:gd name="T4" fmla="*/ 437 w 772"/>
              <a:gd name="T5" fmla="*/ 849 h 865"/>
              <a:gd name="T6" fmla="*/ 335 w 772"/>
              <a:gd name="T7" fmla="*/ 849 h 865"/>
              <a:gd name="T8" fmla="*/ 51 w 772"/>
              <a:gd name="T9" fmla="*/ 685 h 865"/>
              <a:gd name="T10" fmla="*/ 0 w 772"/>
              <a:gd name="T11" fmla="*/ 596 h 865"/>
              <a:gd name="T12" fmla="*/ 0 w 772"/>
              <a:gd name="T13" fmla="*/ 268 h 865"/>
              <a:gd name="T14" fmla="*/ 51 w 772"/>
              <a:gd name="T15" fmla="*/ 180 h 865"/>
              <a:gd name="T16" fmla="*/ 335 w 772"/>
              <a:gd name="T17" fmla="*/ 16 h 865"/>
              <a:gd name="T18" fmla="*/ 437 w 772"/>
              <a:gd name="T19" fmla="*/ 16 h 865"/>
              <a:gd name="T20" fmla="*/ 721 w 772"/>
              <a:gd name="T21" fmla="*/ 180 h 865"/>
              <a:gd name="T22" fmla="*/ 772 w 772"/>
              <a:gd name="T23" fmla="*/ 268 h 865"/>
              <a:gd name="T24" fmla="*/ 772 w 772"/>
              <a:gd name="T25" fmla="*/ 596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2" h="865">
                <a:moveTo>
                  <a:pt x="772" y="596"/>
                </a:moveTo>
                <a:cubicBezTo>
                  <a:pt x="772" y="629"/>
                  <a:pt x="749" y="668"/>
                  <a:pt x="721" y="685"/>
                </a:cubicBezTo>
                <a:cubicBezTo>
                  <a:pt x="437" y="849"/>
                  <a:pt x="437" y="849"/>
                  <a:pt x="437" y="849"/>
                </a:cubicBezTo>
                <a:cubicBezTo>
                  <a:pt x="409" y="865"/>
                  <a:pt x="363" y="865"/>
                  <a:pt x="335" y="849"/>
                </a:cubicBezTo>
                <a:cubicBezTo>
                  <a:pt x="51" y="685"/>
                  <a:pt x="51" y="685"/>
                  <a:pt x="51" y="685"/>
                </a:cubicBezTo>
                <a:cubicBezTo>
                  <a:pt x="23" y="668"/>
                  <a:pt x="0" y="629"/>
                  <a:pt x="0" y="596"/>
                </a:cubicBezTo>
                <a:cubicBezTo>
                  <a:pt x="0" y="268"/>
                  <a:pt x="0" y="268"/>
                  <a:pt x="0" y="268"/>
                </a:cubicBezTo>
                <a:cubicBezTo>
                  <a:pt x="0" y="236"/>
                  <a:pt x="23" y="196"/>
                  <a:pt x="51" y="180"/>
                </a:cubicBezTo>
                <a:cubicBezTo>
                  <a:pt x="335" y="16"/>
                  <a:pt x="335" y="16"/>
                  <a:pt x="335" y="16"/>
                </a:cubicBezTo>
                <a:cubicBezTo>
                  <a:pt x="363" y="0"/>
                  <a:pt x="409" y="0"/>
                  <a:pt x="437" y="16"/>
                </a:cubicBezTo>
                <a:cubicBezTo>
                  <a:pt x="721" y="180"/>
                  <a:pt x="721" y="180"/>
                  <a:pt x="721" y="180"/>
                </a:cubicBezTo>
                <a:cubicBezTo>
                  <a:pt x="749" y="196"/>
                  <a:pt x="772" y="236"/>
                  <a:pt x="772" y="268"/>
                </a:cubicBezTo>
                <a:lnTo>
                  <a:pt x="772" y="596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84C8B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932447" y="1132065"/>
            <a:ext cx="2196057" cy="2461843"/>
            <a:chOff x="5002386" y="2208630"/>
            <a:chExt cx="2196057" cy="2461843"/>
          </a:xfrm>
        </p:grpSpPr>
        <p:sp>
          <p:nvSpPr>
            <p:cNvPr id="4" name="Freeform 19"/>
            <p:cNvSpPr/>
            <p:nvPr/>
          </p:nvSpPr>
          <p:spPr bwMode="auto">
            <a:xfrm>
              <a:off x="5002386" y="2208630"/>
              <a:ext cx="2196057" cy="2461843"/>
            </a:xfrm>
            <a:custGeom>
              <a:avLst/>
              <a:gdLst>
                <a:gd name="T0" fmla="*/ 772 w 772"/>
                <a:gd name="T1" fmla="*/ 596 h 865"/>
                <a:gd name="T2" fmla="*/ 721 w 772"/>
                <a:gd name="T3" fmla="*/ 685 h 865"/>
                <a:gd name="T4" fmla="*/ 437 w 772"/>
                <a:gd name="T5" fmla="*/ 849 h 865"/>
                <a:gd name="T6" fmla="*/ 335 w 772"/>
                <a:gd name="T7" fmla="*/ 849 h 865"/>
                <a:gd name="T8" fmla="*/ 51 w 772"/>
                <a:gd name="T9" fmla="*/ 685 h 865"/>
                <a:gd name="T10" fmla="*/ 0 w 772"/>
                <a:gd name="T11" fmla="*/ 596 h 865"/>
                <a:gd name="T12" fmla="*/ 0 w 772"/>
                <a:gd name="T13" fmla="*/ 268 h 865"/>
                <a:gd name="T14" fmla="*/ 51 w 772"/>
                <a:gd name="T15" fmla="*/ 180 h 865"/>
                <a:gd name="T16" fmla="*/ 335 w 772"/>
                <a:gd name="T17" fmla="*/ 16 h 865"/>
                <a:gd name="T18" fmla="*/ 437 w 772"/>
                <a:gd name="T19" fmla="*/ 16 h 865"/>
                <a:gd name="T20" fmla="*/ 721 w 772"/>
                <a:gd name="T21" fmla="*/ 180 h 865"/>
                <a:gd name="T22" fmla="*/ 772 w 772"/>
                <a:gd name="T23" fmla="*/ 268 h 865"/>
                <a:gd name="T24" fmla="*/ 772 w 772"/>
                <a:gd name="T25" fmla="*/ 596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2" h="865">
                  <a:moveTo>
                    <a:pt x="772" y="596"/>
                  </a:moveTo>
                  <a:cubicBezTo>
                    <a:pt x="772" y="629"/>
                    <a:pt x="749" y="668"/>
                    <a:pt x="721" y="685"/>
                  </a:cubicBezTo>
                  <a:cubicBezTo>
                    <a:pt x="437" y="849"/>
                    <a:pt x="437" y="849"/>
                    <a:pt x="437" y="849"/>
                  </a:cubicBezTo>
                  <a:cubicBezTo>
                    <a:pt x="409" y="865"/>
                    <a:pt x="363" y="865"/>
                    <a:pt x="335" y="849"/>
                  </a:cubicBezTo>
                  <a:cubicBezTo>
                    <a:pt x="51" y="685"/>
                    <a:pt x="51" y="685"/>
                    <a:pt x="51" y="685"/>
                  </a:cubicBezTo>
                  <a:cubicBezTo>
                    <a:pt x="23" y="668"/>
                    <a:pt x="0" y="629"/>
                    <a:pt x="0" y="596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0" y="236"/>
                    <a:pt x="23" y="196"/>
                    <a:pt x="51" y="180"/>
                  </a:cubicBezTo>
                  <a:cubicBezTo>
                    <a:pt x="335" y="16"/>
                    <a:pt x="335" y="16"/>
                    <a:pt x="335" y="16"/>
                  </a:cubicBezTo>
                  <a:cubicBezTo>
                    <a:pt x="363" y="0"/>
                    <a:pt x="409" y="0"/>
                    <a:pt x="437" y="16"/>
                  </a:cubicBezTo>
                  <a:cubicBezTo>
                    <a:pt x="721" y="180"/>
                    <a:pt x="721" y="180"/>
                    <a:pt x="721" y="180"/>
                  </a:cubicBezTo>
                  <a:cubicBezTo>
                    <a:pt x="749" y="196"/>
                    <a:pt x="772" y="236"/>
                    <a:pt x="772" y="268"/>
                  </a:cubicBezTo>
                  <a:lnTo>
                    <a:pt x="772" y="59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84C8B"/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 flipH="1">
              <a:off x="5317747" y="2825766"/>
              <a:ext cx="157767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72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END</a:t>
              </a:r>
              <a:endParaRPr lang="zh-CN" altLang="en-US" sz="72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638625" y="1514264"/>
            <a:ext cx="38404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84C8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感谢</a:t>
            </a:r>
            <a:r>
              <a:rPr lang="zh-CN" sz="4800" b="1" dirty="0" smtClean="0">
                <a:solidFill>
                  <a:srgbClr val="084C8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各位老师</a:t>
            </a:r>
            <a:endParaRPr lang="zh-CN" sz="4800" b="1" dirty="0">
              <a:solidFill>
                <a:srgbClr val="084C8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9"/>
          <p:cNvSpPr/>
          <p:nvPr/>
        </p:nvSpPr>
        <p:spPr bwMode="auto">
          <a:xfrm>
            <a:off x="2742301" y="903666"/>
            <a:ext cx="2576347" cy="2888159"/>
          </a:xfrm>
          <a:custGeom>
            <a:avLst/>
            <a:gdLst>
              <a:gd name="T0" fmla="*/ 772 w 772"/>
              <a:gd name="T1" fmla="*/ 596 h 865"/>
              <a:gd name="T2" fmla="*/ 721 w 772"/>
              <a:gd name="T3" fmla="*/ 685 h 865"/>
              <a:gd name="T4" fmla="*/ 437 w 772"/>
              <a:gd name="T5" fmla="*/ 849 h 865"/>
              <a:gd name="T6" fmla="*/ 335 w 772"/>
              <a:gd name="T7" fmla="*/ 849 h 865"/>
              <a:gd name="T8" fmla="*/ 51 w 772"/>
              <a:gd name="T9" fmla="*/ 685 h 865"/>
              <a:gd name="T10" fmla="*/ 0 w 772"/>
              <a:gd name="T11" fmla="*/ 596 h 865"/>
              <a:gd name="T12" fmla="*/ 0 w 772"/>
              <a:gd name="T13" fmla="*/ 268 h 865"/>
              <a:gd name="T14" fmla="*/ 51 w 772"/>
              <a:gd name="T15" fmla="*/ 180 h 865"/>
              <a:gd name="T16" fmla="*/ 335 w 772"/>
              <a:gd name="T17" fmla="*/ 16 h 865"/>
              <a:gd name="T18" fmla="*/ 437 w 772"/>
              <a:gd name="T19" fmla="*/ 16 h 865"/>
              <a:gd name="T20" fmla="*/ 721 w 772"/>
              <a:gd name="T21" fmla="*/ 180 h 865"/>
              <a:gd name="T22" fmla="*/ 772 w 772"/>
              <a:gd name="T23" fmla="*/ 268 h 865"/>
              <a:gd name="T24" fmla="*/ 772 w 772"/>
              <a:gd name="T25" fmla="*/ 596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2" h="865">
                <a:moveTo>
                  <a:pt x="772" y="596"/>
                </a:moveTo>
                <a:cubicBezTo>
                  <a:pt x="772" y="629"/>
                  <a:pt x="749" y="668"/>
                  <a:pt x="721" y="685"/>
                </a:cubicBezTo>
                <a:cubicBezTo>
                  <a:pt x="437" y="849"/>
                  <a:pt x="437" y="849"/>
                  <a:pt x="437" y="849"/>
                </a:cubicBezTo>
                <a:cubicBezTo>
                  <a:pt x="409" y="865"/>
                  <a:pt x="363" y="865"/>
                  <a:pt x="335" y="849"/>
                </a:cubicBezTo>
                <a:cubicBezTo>
                  <a:pt x="51" y="685"/>
                  <a:pt x="51" y="685"/>
                  <a:pt x="51" y="685"/>
                </a:cubicBezTo>
                <a:cubicBezTo>
                  <a:pt x="23" y="668"/>
                  <a:pt x="0" y="629"/>
                  <a:pt x="0" y="596"/>
                </a:cubicBezTo>
                <a:cubicBezTo>
                  <a:pt x="0" y="268"/>
                  <a:pt x="0" y="268"/>
                  <a:pt x="0" y="268"/>
                </a:cubicBezTo>
                <a:cubicBezTo>
                  <a:pt x="0" y="236"/>
                  <a:pt x="23" y="196"/>
                  <a:pt x="51" y="180"/>
                </a:cubicBezTo>
                <a:cubicBezTo>
                  <a:pt x="335" y="16"/>
                  <a:pt x="335" y="16"/>
                  <a:pt x="335" y="16"/>
                </a:cubicBezTo>
                <a:cubicBezTo>
                  <a:pt x="363" y="0"/>
                  <a:pt x="409" y="0"/>
                  <a:pt x="437" y="16"/>
                </a:cubicBezTo>
                <a:cubicBezTo>
                  <a:pt x="721" y="180"/>
                  <a:pt x="721" y="180"/>
                  <a:pt x="721" y="180"/>
                </a:cubicBezTo>
                <a:cubicBezTo>
                  <a:pt x="749" y="196"/>
                  <a:pt x="772" y="236"/>
                  <a:pt x="772" y="268"/>
                </a:cubicBezTo>
                <a:lnTo>
                  <a:pt x="772" y="596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84C8B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932447" y="1132065"/>
            <a:ext cx="2196057" cy="2461843"/>
            <a:chOff x="5002386" y="2208630"/>
            <a:chExt cx="2196057" cy="2461843"/>
          </a:xfrm>
        </p:grpSpPr>
        <p:sp>
          <p:nvSpPr>
            <p:cNvPr id="4" name="Freeform 19"/>
            <p:cNvSpPr/>
            <p:nvPr/>
          </p:nvSpPr>
          <p:spPr bwMode="auto">
            <a:xfrm>
              <a:off x="5002386" y="2208630"/>
              <a:ext cx="2196057" cy="2461843"/>
            </a:xfrm>
            <a:custGeom>
              <a:avLst/>
              <a:gdLst>
                <a:gd name="T0" fmla="*/ 772 w 772"/>
                <a:gd name="T1" fmla="*/ 596 h 865"/>
                <a:gd name="T2" fmla="*/ 721 w 772"/>
                <a:gd name="T3" fmla="*/ 685 h 865"/>
                <a:gd name="T4" fmla="*/ 437 w 772"/>
                <a:gd name="T5" fmla="*/ 849 h 865"/>
                <a:gd name="T6" fmla="*/ 335 w 772"/>
                <a:gd name="T7" fmla="*/ 849 h 865"/>
                <a:gd name="T8" fmla="*/ 51 w 772"/>
                <a:gd name="T9" fmla="*/ 685 h 865"/>
                <a:gd name="T10" fmla="*/ 0 w 772"/>
                <a:gd name="T11" fmla="*/ 596 h 865"/>
                <a:gd name="T12" fmla="*/ 0 w 772"/>
                <a:gd name="T13" fmla="*/ 268 h 865"/>
                <a:gd name="T14" fmla="*/ 51 w 772"/>
                <a:gd name="T15" fmla="*/ 180 h 865"/>
                <a:gd name="T16" fmla="*/ 335 w 772"/>
                <a:gd name="T17" fmla="*/ 16 h 865"/>
                <a:gd name="T18" fmla="*/ 437 w 772"/>
                <a:gd name="T19" fmla="*/ 16 h 865"/>
                <a:gd name="T20" fmla="*/ 721 w 772"/>
                <a:gd name="T21" fmla="*/ 180 h 865"/>
                <a:gd name="T22" fmla="*/ 772 w 772"/>
                <a:gd name="T23" fmla="*/ 268 h 865"/>
                <a:gd name="T24" fmla="*/ 772 w 772"/>
                <a:gd name="T25" fmla="*/ 596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2" h="865">
                  <a:moveTo>
                    <a:pt x="772" y="596"/>
                  </a:moveTo>
                  <a:cubicBezTo>
                    <a:pt x="772" y="629"/>
                    <a:pt x="749" y="668"/>
                    <a:pt x="721" y="685"/>
                  </a:cubicBezTo>
                  <a:cubicBezTo>
                    <a:pt x="437" y="849"/>
                    <a:pt x="437" y="849"/>
                    <a:pt x="437" y="849"/>
                  </a:cubicBezTo>
                  <a:cubicBezTo>
                    <a:pt x="409" y="865"/>
                    <a:pt x="363" y="865"/>
                    <a:pt x="335" y="849"/>
                  </a:cubicBezTo>
                  <a:cubicBezTo>
                    <a:pt x="51" y="685"/>
                    <a:pt x="51" y="685"/>
                    <a:pt x="51" y="685"/>
                  </a:cubicBezTo>
                  <a:cubicBezTo>
                    <a:pt x="23" y="668"/>
                    <a:pt x="0" y="629"/>
                    <a:pt x="0" y="596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0" y="236"/>
                    <a:pt x="23" y="196"/>
                    <a:pt x="51" y="180"/>
                  </a:cubicBezTo>
                  <a:cubicBezTo>
                    <a:pt x="335" y="16"/>
                    <a:pt x="335" y="16"/>
                    <a:pt x="335" y="16"/>
                  </a:cubicBezTo>
                  <a:cubicBezTo>
                    <a:pt x="363" y="0"/>
                    <a:pt x="409" y="0"/>
                    <a:pt x="437" y="16"/>
                  </a:cubicBezTo>
                  <a:cubicBezTo>
                    <a:pt x="721" y="180"/>
                    <a:pt x="721" y="180"/>
                    <a:pt x="721" y="180"/>
                  </a:cubicBezTo>
                  <a:cubicBezTo>
                    <a:pt x="749" y="196"/>
                    <a:pt x="772" y="236"/>
                    <a:pt x="772" y="268"/>
                  </a:cubicBezTo>
                  <a:lnTo>
                    <a:pt x="772" y="59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84C8B"/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 flipH="1">
              <a:off x="5317747" y="2508526"/>
              <a:ext cx="165942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15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一</a:t>
              </a:r>
              <a:endParaRPr lang="zh-CN" altLang="en-US" sz="115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638625" y="1514264"/>
            <a:ext cx="387798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84C8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考试基本情况</a:t>
            </a:r>
            <a:endParaRPr lang="zh-CN" altLang="en-US" sz="4800" b="1" dirty="0">
              <a:solidFill>
                <a:srgbClr val="084C8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436915" y="2351316"/>
            <a:ext cx="9853125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sz="4800" b="1" dirty="0" smtClean="0">
                <a:solidFill>
                  <a:schemeClr val="tx2"/>
                </a:solidFill>
              </a:rPr>
              <a:t>湖北经济学院</a:t>
            </a:r>
            <a:r>
              <a:rPr lang="en-US" altLang="zh-CN" sz="4800" b="1" dirty="0" smtClean="0">
                <a:solidFill>
                  <a:schemeClr val="tx2"/>
                </a:solidFill>
              </a:rPr>
              <a:t>2190</a:t>
            </a:r>
            <a:r>
              <a:rPr lang="zh-CN" altLang="en-US" sz="4800" b="1" dirty="0" smtClean="0">
                <a:solidFill>
                  <a:schemeClr val="tx2"/>
                </a:solidFill>
              </a:rPr>
              <a:t>人，</a:t>
            </a:r>
            <a:r>
              <a:rPr lang="en-US" altLang="zh-CN" sz="4800" b="1" dirty="0" smtClean="0">
                <a:solidFill>
                  <a:schemeClr val="tx2"/>
                </a:solidFill>
              </a:rPr>
              <a:t>73</a:t>
            </a:r>
            <a:r>
              <a:rPr lang="zh-CN" altLang="en-US" sz="4800" b="1" dirty="0" smtClean="0">
                <a:solidFill>
                  <a:schemeClr val="tx2"/>
                </a:solidFill>
              </a:rPr>
              <a:t>个考场</a:t>
            </a:r>
            <a:endParaRPr lang="zh-CN" altLang="en-US" sz="4800" b="1" dirty="0" smtClean="0">
              <a:solidFill>
                <a:schemeClr val="tx2"/>
              </a:solidFill>
            </a:endParaRPr>
          </a:p>
          <a:p>
            <a:r>
              <a:rPr lang="zh-CN" altLang="en-US" sz="4800" b="1" dirty="0" smtClean="0">
                <a:solidFill>
                  <a:schemeClr val="tx2"/>
                </a:solidFill>
              </a:rPr>
              <a:t>全部在</a:t>
            </a:r>
            <a:r>
              <a:rPr lang="en-US" altLang="zh-CN" sz="4800" b="1" dirty="0" smtClean="0">
                <a:solidFill>
                  <a:schemeClr val="tx2"/>
                </a:solidFill>
              </a:rPr>
              <a:t>J2</a:t>
            </a:r>
            <a:endParaRPr lang="zh-CN" altLang="en-US" sz="4800" b="1" dirty="0" smtClean="0">
              <a:solidFill>
                <a:schemeClr val="tx2"/>
              </a:solidFill>
            </a:endParaRPr>
          </a:p>
          <a:p>
            <a:endParaRPr lang="zh-CN" altLang="en-US" sz="48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87624" y="1349003"/>
            <a:ext cx="10515600" cy="778377"/>
          </a:xfrm>
        </p:spPr>
        <p:txBody>
          <a:bodyPr>
            <a:noAutofit/>
          </a:bodyPr>
          <a:lstStyle/>
          <a:p>
            <a:r>
              <a:rPr lang="zh-CN" altLang="en-US" sz="4000" dirty="0" smtClean="0">
                <a:solidFill>
                  <a:schemeClr val="tx2"/>
                </a:solidFill>
              </a:rPr>
              <a:t>考试科目与考试时间</a:t>
            </a:r>
            <a:endParaRPr lang="zh-CN" altLang="en-US" sz="4000" dirty="0">
              <a:solidFill>
                <a:schemeClr val="tx2"/>
              </a:solidFill>
            </a:endParaRPr>
          </a:p>
        </p:txBody>
      </p:sp>
      <p:sp>
        <p:nvSpPr>
          <p:cNvPr id="5" name="矩形 4"/>
          <p:cNvSpPr/>
          <p:nvPr/>
        </p:nvSpPr>
        <p:spPr>
          <a:xfrm>
            <a:off x="1476113" y="2161983"/>
            <a:ext cx="8097094" cy="4399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solidFill>
                  <a:schemeClr val="tx2"/>
                </a:solidFill>
              </a:rPr>
              <a:t>1</a:t>
            </a:r>
            <a:r>
              <a:rPr lang="zh-CN" altLang="en-US" sz="4000" b="1" dirty="0" smtClean="0">
                <a:solidFill>
                  <a:schemeClr val="tx2"/>
                </a:solidFill>
              </a:rPr>
              <a:t>月</a:t>
            </a:r>
            <a:r>
              <a:rPr lang="en-US" altLang="zh-CN" sz="4000" b="1" dirty="0" smtClean="0">
                <a:solidFill>
                  <a:schemeClr val="tx2"/>
                </a:solidFill>
              </a:rPr>
              <a:t>8</a:t>
            </a:r>
            <a:r>
              <a:rPr lang="zh-CN" altLang="en-US" sz="4000" b="1" dirty="0" smtClean="0">
                <a:solidFill>
                  <a:schemeClr val="tx2"/>
                </a:solidFill>
              </a:rPr>
              <a:t>日（周日）</a:t>
            </a:r>
            <a:endParaRPr lang="en-US" altLang="zh-CN" sz="4000" b="1" dirty="0" smtClean="0">
              <a:solidFill>
                <a:schemeClr val="tx2"/>
              </a:solidFill>
            </a:endParaRPr>
          </a:p>
          <a:p>
            <a:r>
              <a:rPr lang="en-US" altLang="zh-CN" sz="4000" b="1" dirty="0" smtClean="0">
                <a:solidFill>
                  <a:schemeClr val="tx2"/>
                </a:solidFill>
              </a:rPr>
              <a:t>          </a:t>
            </a:r>
            <a:r>
              <a:rPr lang="zh-CN" altLang="en-US" sz="4000" b="1" dirty="0" smtClean="0">
                <a:solidFill>
                  <a:schemeClr val="tx2"/>
                </a:solidFill>
              </a:rPr>
              <a:t>   上午  </a:t>
            </a:r>
            <a:r>
              <a:rPr lang="en-US" altLang="zh-CN" sz="4000" b="1" dirty="0" smtClean="0">
                <a:solidFill>
                  <a:schemeClr val="tx2"/>
                </a:solidFill>
              </a:rPr>
              <a:t>9</a:t>
            </a:r>
            <a:r>
              <a:rPr lang="zh-CN" altLang="en-US" sz="4000" b="1" dirty="0" smtClean="0">
                <a:solidFill>
                  <a:schemeClr val="tx2"/>
                </a:solidFill>
              </a:rPr>
              <a:t>：</a:t>
            </a:r>
            <a:r>
              <a:rPr lang="en-US" altLang="zh-CN" sz="4000" b="1" dirty="0" smtClean="0">
                <a:solidFill>
                  <a:schemeClr val="tx2"/>
                </a:solidFill>
              </a:rPr>
              <a:t>00----11</a:t>
            </a:r>
            <a:r>
              <a:rPr lang="zh-CN" altLang="en-US" sz="4000" b="1" dirty="0" smtClean="0">
                <a:solidFill>
                  <a:schemeClr val="tx2"/>
                </a:solidFill>
              </a:rPr>
              <a:t>：</a:t>
            </a:r>
            <a:r>
              <a:rPr lang="en-US" altLang="zh-CN" sz="4000" b="1" dirty="0" smtClean="0">
                <a:solidFill>
                  <a:schemeClr val="tx2"/>
                </a:solidFill>
              </a:rPr>
              <a:t>00</a:t>
            </a:r>
            <a:endParaRPr lang="en-US" altLang="zh-CN" sz="4000" b="1" dirty="0" smtClean="0">
              <a:solidFill>
                <a:schemeClr val="tx2"/>
              </a:solidFill>
            </a:endParaRPr>
          </a:p>
          <a:p>
            <a:r>
              <a:rPr lang="en-US" altLang="zh-CN" sz="4000" b="1" dirty="0" smtClean="0">
                <a:solidFill>
                  <a:schemeClr val="tx2"/>
                </a:solidFill>
              </a:rPr>
              <a:t>  </a:t>
            </a:r>
            <a:r>
              <a:rPr lang="zh-CN" altLang="en-US" sz="4000" b="1" dirty="0" smtClean="0">
                <a:solidFill>
                  <a:schemeClr val="tx2"/>
                </a:solidFill>
              </a:rPr>
              <a:t>行政职业能力测验</a:t>
            </a:r>
            <a:endParaRPr lang="en-US" altLang="zh-CN" sz="4000" b="1" dirty="0" smtClean="0">
              <a:solidFill>
                <a:schemeClr val="tx2"/>
              </a:solidFill>
            </a:endParaRPr>
          </a:p>
          <a:p>
            <a:endParaRPr lang="en-US" altLang="zh-CN" sz="4000" b="1" dirty="0" smtClean="0">
              <a:solidFill>
                <a:schemeClr val="tx2"/>
              </a:solidFill>
            </a:endParaRPr>
          </a:p>
          <a:p>
            <a:r>
              <a:rPr lang="zh-CN" altLang="en-US" sz="4000" b="1" dirty="0" smtClean="0">
                <a:solidFill>
                  <a:schemeClr val="tx2"/>
                </a:solidFill>
                <a:sym typeface="+mn-ea"/>
              </a:rPr>
              <a:t>1月8日（周日）</a:t>
            </a:r>
            <a:r>
              <a:rPr lang="zh-CN" altLang="en-US" sz="4000" b="1" dirty="0" smtClean="0">
                <a:solidFill>
                  <a:schemeClr val="tx2"/>
                </a:solidFill>
              </a:rPr>
              <a:t> </a:t>
            </a:r>
            <a:endParaRPr lang="zh-CN" altLang="en-US" sz="4000" b="1" dirty="0" smtClean="0">
              <a:solidFill>
                <a:schemeClr val="tx2"/>
              </a:solidFill>
            </a:endParaRPr>
          </a:p>
          <a:p>
            <a:r>
              <a:rPr lang="zh-CN" altLang="en-US" sz="4000" b="1" dirty="0" smtClean="0">
                <a:solidFill>
                  <a:schemeClr val="tx2"/>
                </a:solidFill>
              </a:rPr>
              <a:t>              下午14：00----17：00</a:t>
            </a:r>
            <a:endParaRPr lang="zh-CN" altLang="en-US" sz="4000" b="1" dirty="0" smtClean="0">
              <a:solidFill>
                <a:schemeClr val="tx2"/>
              </a:solidFill>
            </a:endParaRPr>
          </a:p>
          <a:p>
            <a:r>
              <a:rPr lang="zh-CN" altLang="en-US" sz="4000" b="1" dirty="0" smtClean="0">
                <a:solidFill>
                  <a:schemeClr val="tx2"/>
                </a:solidFill>
              </a:rPr>
              <a:t>  申论</a:t>
            </a:r>
            <a:endParaRPr lang="zh-CN" altLang="en-US" sz="40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9"/>
          <p:cNvSpPr/>
          <p:nvPr/>
        </p:nvSpPr>
        <p:spPr bwMode="auto">
          <a:xfrm>
            <a:off x="2742301" y="903666"/>
            <a:ext cx="2576347" cy="2888159"/>
          </a:xfrm>
          <a:custGeom>
            <a:avLst/>
            <a:gdLst>
              <a:gd name="T0" fmla="*/ 772 w 772"/>
              <a:gd name="T1" fmla="*/ 596 h 865"/>
              <a:gd name="T2" fmla="*/ 721 w 772"/>
              <a:gd name="T3" fmla="*/ 685 h 865"/>
              <a:gd name="T4" fmla="*/ 437 w 772"/>
              <a:gd name="T5" fmla="*/ 849 h 865"/>
              <a:gd name="T6" fmla="*/ 335 w 772"/>
              <a:gd name="T7" fmla="*/ 849 h 865"/>
              <a:gd name="T8" fmla="*/ 51 w 772"/>
              <a:gd name="T9" fmla="*/ 685 h 865"/>
              <a:gd name="T10" fmla="*/ 0 w 772"/>
              <a:gd name="T11" fmla="*/ 596 h 865"/>
              <a:gd name="T12" fmla="*/ 0 w 772"/>
              <a:gd name="T13" fmla="*/ 268 h 865"/>
              <a:gd name="T14" fmla="*/ 51 w 772"/>
              <a:gd name="T15" fmla="*/ 180 h 865"/>
              <a:gd name="T16" fmla="*/ 335 w 772"/>
              <a:gd name="T17" fmla="*/ 16 h 865"/>
              <a:gd name="T18" fmla="*/ 437 w 772"/>
              <a:gd name="T19" fmla="*/ 16 h 865"/>
              <a:gd name="T20" fmla="*/ 721 w 772"/>
              <a:gd name="T21" fmla="*/ 180 h 865"/>
              <a:gd name="T22" fmla="*/ 772 w 772"/>
              <a:gd name="T23" fmla="*/ 268 h 865"/>
              <a:gd name="T24" fmla="*/ 772 w 772"/>
              <a:gd name="T25" fmla="*/ 596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2" h="865">
                <a:moveTo>
                  <a:pt x="772" y="596"/>
                </a:moveTo>
                <a:cubicBezTo>
                  <a:pt x="772" y="629"/>
                  <a:pt x="749" y="668"/>
                  <a:pt x="721" y="685"/>
                </a:cubicBezTo>
                <a:cubicBezTo>
                  <a:pt x="437" y="849"/>
                  <a:pt x="437" y="849"/>
                  <a:pt x="437" y="849"/>
                </a:cubicBezTo>
                <a:cubicBezTo>
                  <a:pt x="409" y="865"/>
                  <a:pt x="363" y="865"/>
                  <a:pt x="335" y="849"/>
                </a:cubicBezTo>
                <a:cubicBezTo>
                  <a:pt x="51" y="685"/>
                  <a:pt x="51" y="685"/>
                  <a:pt x="51" y="685"/>
                </a:cubicBezTo>
                <a:cubicBezTo>
                  <a:pt x="23" y="668"/>
                  <a:pt x="0" y="629"/>
                  <a:pt x="0" y="596"/>
                </a:cubicBezTo>
                <a:cubicBezTo>
                  <a:pt x="0" y="268"/>
                  <a:pt x="0" y="268"/>
                  <a:pt x="0" y="268"/>
                </a:cubicBezTo>
                <a:cubicBezTo>
                  <a:pt x="0" y="236"/>
                  <a:pt x="23" y="196"/>
                  <a:pt x="51" y="180"/>
                </a:cubicBezTo>
                <a:cubicBezTo>
                  <a:pt x="335" y="16"/>
                  <a:pt x="335" y="16"/>
                  <a:pt x="335" y="16"/>
                </a:cubicBezTo>
                <a:cubicBezTo>
                  <a:pt x="363" y="0"/>
                  <a:pt x="409" y="0"/>
                  <a:pt x="437" y="16"/>
                </a:cubicBezTo>
                <a:cubicBezTo>
                  <a:pt x="721" y="180"/>
                  <a:pt x="721" y="180"/>
                  <a:pt x="721" y="180"/>
                </a:cubicBezTo>
                <a:cubicBezTo>
                  <a:pt x="749" y="196"/>
                  <a:pt x="772" y="236"/>
                  <a:pt x="772" y="268"/>
                </a:cubicBezTo>
                <a:lnTo>
                  <a:pt x="772" y="596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84C8B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932447" y="1132065"/>
            <a:ext cx="2196057" cy="2461843"/>
            <a:chOff x="5002386" y="2208630"/>
            <a:chExt cx="2196057" cy="2461843"/>
          </a:xfrm>
        </p:grpSpPr>
        <p:sp>
          <p:nvSpPr>
            <p:cNvPr id="4" name="Freeform 19"/>
            <p:cNvSpPr/>
            <p:nvPr/>
          </p:nvSpPr>
          <p:spPr bwMode="auto">
            <a:xfrm>
              <a:off x="5002386" y="2208630"/>
              <a:ext cx="2196057" cy="2461843"/>
            </a:xfrm>
            <a:custGeom>
              <a:avLst/>
              <a:gdLst>
                <a:gd name="T0" fmla="*/ 772 w 772"/>
                <a:gd name="T1" fmla="*/ 596 h 865"/>
                <a:gd name="T2" fmla="*/ 721 w 772"/>
                <a:gd name="T3" fmla="*/ 685 h 865"/>
                <a:gd name="T4" fmla="*/ 437 w 772"/>
                <a:gd name="T5" fmla="*/ 849 h 865"/>
                <a:gd name="T6" fmla="*/ 335 w 772"/>
                <a:gd name="T7" fmla="*/ 849 h 865"/>
                <a:gd name="T8" fmla="*/ 51 w 772"/>
                <a:gd name="T9" fmla="*/ 685 h 865"/>
                <a:gd name="T10" fmla="*/ 0 w 772"/>
                <a:gd name="T11" fmla="*/ 596 h 865"/>
                <a:gd name="T12" fmla="*/ 0 w 772"/>
                <a:gd name="T13" fmla="*/ 268 h 865"/>
                <a:gd name="T14" fmla="*/ 51 w 772"/>
                <a:gd name="T15" fmla="*/ 180 h 865"/>
                <a:gd name="T16" fmla="*/ 335 w 772"/>
                <a:gd name="T17" fmla="*/ 16 h 865"/>
                <a:gd name="T18" fmla="*/ 437 w 772"/>
                <a:gd name="T19" fmla="*/ 16 h 865"/>
                <a:gd name="T20" fmla="*/ 721 w 772"/>
                <a:gd name="T21" fmla="*/ 180 h 865"/>
                <a:gd name="T22" fmla="*/ 772 w 772"/>
                <a:gd name="T23" fmla="*/ 268 h 865"/>
                <a:gd name="T24" fmla="*/ 772 w 772"/>
                <a:gd name="T25" fmla="*/ 596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2" h="865">
                  <a:moveTo>
                    <a:pt x="772" y="596"/>
                  </a:moveTo>
                  <a:cubicBezTo>
                    <a:pt x="772" y="629"/>
                    <a:pt x="749" y="668"/>
                    <a:pt x="721" y="685"/>
                  </a:cubicBezTo>
                  <a:cubicBezTo>
                    <a:pt x="437" y="849"/>
                    <a:pt x="437" y="849"/>
                    <a:pt x="437" y="849"/>
                  </a:cubicBezTo>
                  <a:cubicBezTo>
                    <a:pt x="409" y="865"/>
                    <a:pt x="363" y="865"/>
                    <a:pt x="335" y="849"/>
                  </a:cubicBezTo>
                  <a:cubicBezTo>
                    <a:pt x="51" y="685"/>
                    <a:pt x="51" y="685"/>
                    <a:pt x="51" y="685"/>
                  </a:cubicBezTo>
                  <a:cubicBezTo>
                    <a:pt x="23" y="668"/>
                    <a:pt x="0" y="629"/>
                    <a:pt x="0" y="596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0" y="236"/>
                    <a:pt x="23" y="196"/>
                    <a:pt x="51" y="180"/>
                  </a:cubicBezTo>
                  <a:cubicBezTo>
                    <a:pt x="335" y="16"/>
                    <a:pt x="335" y="16"/>
                    <a:pt x="335" y="16"/>
                  </a:cubicBezTo>
                  <a:cubicBezTo>
                    <a:pt x="363" y="0"/>
                    <a:pt x="409" y="0"/>
                    <a:pt x="437" y="16"/>
                  </a:cubicBezTo>
                  <a:cubicBezTo>
                    <a:pt x="721" y="180"/>
                    <a:pt x="721" y="180"/>
                    <a:pt x="721" y="180"/>
                  </a:cubicBezTo>
                  <a:cubicBezTo>
                    <a:pt x="749" y="196"/>
                    <a:pt x="772" y="236"/>
                    <a:pt x="772" y="268"/>
                  </a:cubicBezTo>
                  <a:lnTo>
                    <a:pt x="772" y="59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84C8B"/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 flipH="1">
              <a:off x="5317747" y="2508526"/>
              <a:ext cx="165942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15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二</a:t>
              </a:r>
              <a:endParaRPr lang="zh-CN" altLang="en-US" sz="115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638625" y="1514264"/>
            <a:ext cx="26212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84C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到岗时间</a:t>
            </a:r>
            <a:endParaRPr lang="zh-CN" altLang="en-US" sz="4800" b="1" dirty="0">
              <a:solidFill>
                <a:srgbClr val="084C8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矩形 4"/>
          <p:cNvSpPr/>
          <p:nvPr/>
        </p:nvSpPr>
        <p:spPr>
          <a:xfrm>
            <a:off x="1342300" y="243751"/>
            <a:ext cx="9853125" cy="3784600"/>
          </a:xfrm>
          <a:prstGeom prst="rect">
            <a:avLst/>
          </a:prstGeom>
        </p:spPr>
        <p:txBody>
          <a:bodyPr wrap="square">
            <a:spAutoFit/>
          </a:bodyPr>
          <a:p>
            <a:r>
              <a:rPr lang="en-US" sz="4000" b="1" dirty="0" smtClean="0">
                <a:solidFill>
                  <a:schemeClr val="tx2"/>
                </a:solidFill>
              </a:rPr>
              <a:t>1</a:t>
            </a:r>
            <a:r>
              <a:rPr lang="zh-CN" altLang="en-US" sz="4000" b="1" dirty="0" smtClean="0">
                <a:solidFill>
                  <a:schemeClr val="tx2"/>
                </a:solidFill>
              </a:rPr>
              <a:t>月</a:t>
            </a:r>
            <a:r>
              <a:rPr lang="en-US" altLang="zh-CN" sz="4000" b="1" dirty="0" smtClean="0">
                <a:solidFill>
                  <a:schemeClr val="tx2"/>
                </a:solidFill>
              </a:rPr>
              <a:t>8</a:t>
            </a:r>
            <a:r>
              <a:rPr lang="zh-CN" altLang="en-US" sz="4000" b="1" dirty="0" smtClean="0">
                <a:solidFill>
                  <a:schemeClr val="tx2"/>
                </a:solidFill>
              </a:rPr>
              <a:t>日</a:t>
            </a:r>
            <a:r>
              <a:rPr lang="en-US" altLang="zh-CN" sz="4000" b="1" dirty="0" smtClean="0">
                <a:solidFill>
                  <a:schemeClr val="tx2"/>
                </a:solidFill>
              </a:rPr>
              <a:t>   7:30/12:30</a:t>
            </a:r>
            <a:r>
              <a:rPr lang="zh-CN" altLang="en-US" sz="4000" b="1" dirty="0" smtClean="0">
                <a:solidFill>
                  <a:schemeClr val="tx2"/>
                </a:solidFill>
              </a:rPr>
              <a:t>到考务组集中</a:t>
            </a:r>
            <a:endParaRPr lang="zh-CN" altLang="en-US" sz="4000" b="1" dirty="0" smtClean="0">
              <a:solidFill>
                <a:schemeClr val="tx2"/>
              </a:solidFill>
            </a:endParaRPr>
          </a:p>
          <a:p>
            <a:endParaRPr lang="zh-CN" altLang="en-US" sz="4000" b="1" dirty="0" smtClean="0">
              <a:solidFill>
                <a:schemeClr val="tx2"/>
              </a:solidFill>
            </a:endParaRPr>
          </a:p>
          <a:p>
            <a:r>
              <a:rPr lang="zh-CN" altLang="en-US" sz="4000" b="1" dirty="0" smtClean="0">
                <a:solidFill>
                  <a:schemeClr val="tx2"/>
                </a:solidFill>
                <a:sym typeface="+mn-ea"/>
              </a:rPr>
              <a:t>不需要佩戴监考牌，统一使用考试院监考牌</a:t>
            </a:r>
            <a:endParaRPr lang="zh-CN" altLang="en-US" sz="4000" b="1" dirty="0" smtClean="0">
              <a:solidFill>
                <a:schemeClr val="tx2"/>
              </a:solidFill>
            </a:endParaRPr>
          </a:p>
          <a:p>
            <a:endParaRPr lang="zh-CN" altLang="en-US" sz="4000" b="1" dirty="0" smtClean="0">
              <a:solidFill>
                <a:schemeClr val="tx2"/>
              </a:solidFill>
            </a:endParaRPr>
          </a:p>
          <a:p>
            <a:r>
              <a:rPr lang="zh-CN" altLang="en-US" sz="4000" b="1" dirty="0" smtClean="0">
                <a:solidFill>
                  <a:schemeClr val="tx2"/>
                </a:solidFill>
              </a:rPr>
              <a:t>中午不离开考场，学校准备工作餐</a:t>
            </a:r>
            <a:endParaRPr lang="zh-CN" altLang="en-US" sz="4000" b="1" dirty="0" smtClean="0">
              <a:solidFill>
                <a:schemeClr val="tx2"/>
              </a:solidFill>
            </a:endParaRPr>
          </a:p>
          <a:p>
            <a:endParaRPr lang="zh-CN" altLang="en-US" sz="4000" b="1" dirty="0" smtClean="0">
              <a:solidFill>
                <a:schemeClr val="tx2"/>
              </a:solidFill>
            </a:endParaRP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9"/>
          <p:cNvSpPr/>
          <p:nvPr/>
        </p:nvSpPr>
        <p:spPr bwMode="auto">
          <a:xfrm>
            <a:off x="2742301" y="903666"/>
            <a:ext cx="2576347" cy="2888159"/>
          </a:xfrm>
          <a:custGeom>
            <a:avLst/>
            <a:gdLst>
              <a:gd name="T0" fmla="*/ 772 w 772"/>
              <a:gd name="T1" fmla="*/ 596 h 865"/>
              <a:gd name="T2" fmla="*/ 721 w 772"/>
              <a:gd name="T3" fmla="*/ 685 h 865"/>
              <a:gd name="T4" fmla="*/ 437 w 772"/>
              <a:gd name="T5" fmla="*/ 849 h 865"/>
              <a:gd name="T6" fmla="*/ 335 w 772"/>
              <a:gd name="T7" fmla="*/ 849 h 865"/>
              <a:gd name="T8" fmla="*/ 51 w 772"/>
              <a:gd name="T9" fmla="*/ 685 h 865"/>
              <a:gd name="T10" fmla="*/ 0 w 772"/>
              <a:gd name="T11" fmla="*/ 596 h 865"/>
              <a:gd name="T12" fmla="*/ 0 w 772"/>
              <a:gd name="T13" fmla="*/ 268 h 865"/>
              <a:gd name="T14" fmla="*/ 51 w 772"/>
              <a:gd name="T15" fmla="*/ 180 h 865"/>
              <a:gd name="T16" fmla="*/ 335 w 772"/>
              <a:gd name="T17" fmla="*/ 16 h 865"/>
              <a:gd name="T18" fmla="*/ 437 w 772"/>
              <a:gd name="T19" fmla="*/ 16 h 865"/>
              <a:gd name="T20" fmla="*/ 721 w 772"/>
              <a:gd name="T21" fmla="*/ 180 h 865"/>
              <a:gd name="T22" fmla="*/ 772 w 772"/>
              <a:gd name="T23" fmla="*/ 268 h 865"/>
              <a:gd name="T24" fmla="*/ 772 w 772"/>
              <a:gd name="T25" fmla="*/ 596 h 8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72" h="865">
                <a:moveTo>
                  <a:pt x="772" y="596"/>
                </a:moveTo>
                <a:cubicBezTo>
                  <a:pt x="772" y="629"/>
                  <a:pt x="749" y="668"/>
                  <a:pt x="721" y="685"/>
                </a:cubicBezTo>
                <a:cubicBezTo>
                  <a:pt x="437" y="849"/>
                  <a:pt x="437" y="849"/>
                  <a:pt x="437" y="849"/>
                </a:cubicBezTo>
                <a:cubicBezTo>
                  <a:pt x="409" y="865"/>
                  <a:pt x="363" y="865"/>
                  <a:pt x="335" y="849"/>
                </a:cubicBezTo>
                <a:cubicBezTo>
                  <a:pt x="51" y="685"/>
                  <a:pt x="51" y="685"/>
                  <a:pt x="51" y="685"/>
                </a:cubicBezTo>
                <a:cubicBezTo>
                  <a:pt x="23" y="668"/>
                  <a:pt x="0" y="629"/>
                  <a:pt x="0" y="596"/>
                </a:cubicBezTo>
                <a:cubicBezTo>
                  <a:pt x="0" y="268"/>
                  <a:pt x="0" y="268"/>
                  <a:pt x="0" y="268"/>
                </a:cubicBezTo>
                <a:cubicBezTo>
                  <a:pt x="0" y="236"/>
                  <a:pt x="23" y="196"/>
                  <a:pt x="51" y="180"/>
                </a:cubicBezTo>
                <a:cubicBezTo>
                  <a:pt x="335" y="16"/>
                  <a:pt x="335" y="16"/>
                  <a:pt x="335" y="16"/>
                </a:cubicBezTo>
                <a:cubicBezTo>
                  <a:pt x="363" y="0"/>
                  <a:pt x="409" y="0"/>
                  <a:pt x="437" y="16"/>
                </a:cubicBezTo>
                <a:cubicBezTo>
                  <a:pt x="721" y="180"/>
                  <a:pt x="721" y="180"/>
                  <a:pt x="721" y="180"/>
                </a:cubicBezTo>
                <a:cubicBezTo>
                  <a:pt x="749" y="196"/>
                  <a:pt x="772" y="236"/>
                  <a:pt x="772" y="268"/>
                </a:cubicBezTo>
                <a:lnTo>
                  <a:pt x="772" y="596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84C8B"/>
              </a:solidFill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2932447" y="1132065"/>
            <a:ext cx="2196057" cy="2461843"/>
            <a:chOff x="5002386" y="2208630"/>
            <a:chExt cx="2196057" cy="2461843"/>
          </a:xfrm>
        </p:grpSpPr>
        <p:sp>
          <p:nvSpPr>
            <p:cNvPr id="4" name="Freeform 19"/>
            <p:cNvSpPr/>
            <p:nvPr/>
          </p:nvSpPr>
          <p:spPr bwMode="auto">
            <a:xfrm>
              <a:off x="5002386" y="2208630"/>
              <a:ext cx="2196057" cy="2461843"/>
            </a:xfrm>
            <a:custGeom>
              <a:avLst/>
              <a:gdLst>
                <a:gd name="T0" fmla="*/ 772 w 772"/>
                <a:gd name="T1" fmla="*/ 596 h 865"/>
                <a:gd name="T2" fmla="*/ 721 w 772"/>
                <a:gd name="T3" fmla="*/ 685 h 865"/>
                <a:gd name="T4" fmla="*/ 437 w 772"/>
                <a:gd name="T5" fmla="*/ 849 h 865"/>
                <a:gd name="T6" fmla="*/ 335 w 772"/>
                <a:gd name="T7" fmla="*/ 849 h 865"/>
                <a:gd name="T8" fmla="*/ 51 w 772"/>
                <a:gd name="T9" fmla="*/ 685 h 865"/>
                <a:gd name="T10" fmla="*/ 0 w 772"/>
                <a:gd name="T11" fmla="*/ 596 h 865"/>
                <a:gd name="T12" fmla="*/ 0 w 772"/>
                <a:gd name="T13" fmla="*/ 268 h 865"/>
                <a:gd name="T14" fmla="*/ 51 w 772"/>
                <a:gd name="T15" fmla="*/ 180 h 865"/>
                <a:gd name="T16" fmla="*/ 335 w 772"/>
                <a:gd name="T17" fmla="*/ 16 h 865"/>
                <a:gd name="T18" fmla="*/ 437 w 772"/>
                <a:gd name="T19" fmla="*/ 16 h 865"/>
                <a:gd name="T20" fmla="*/ 721 w 772"/>
                <a:gd name="T21" fmla="*/ 180 h 865"/>
                <a:gd name="T22" fmla="*/ 772 w 772"/>
                <a:gd name="T23" fmla="*/ 268 h 865"/>
                <a:gd name="T24" fmla="*/ 772 w 772"/>
                <a:gd name="T25" fmla="*/ 596 h 8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72" h="865">
                  <a:moveTo>
                    <a:pt x="772" y="596"/>
                  </a:moveTo>
                  <a:cubicBezTo>
                    <a:pt x="772" y="629"/>
                    <a:pt x="749" y="668"/>
                    <a:pt x="721" y="685"/>
                  </a:cubicBezTo>
                  <a:cubicBezTo>
                    <a:pt x="437" y="849"/>
                    <a:pt x="437" y="849"/>
                    <a:pt x="437" y="849"/>
                  </a:cubicBezTo>
                  <a:cubicBezTo>
                    <a:pt x="409" y="865"/>
                    <a:pt x="363" y="865"/>
                    <a:pt x="335" y="849"/>
                  </a:cubicBezTo>
                  <a:cubicBezTo>
                    <a:pt x="51" y="685"/>
                    <a:pt x="51" y="685"/>
                    <a:pt x="51" y="685"/>
                  </a:cubicBezTo>
                  <a:cubicBezTo>
                    <a:pt x="23" y="668"/>
                    <a:pt x="0" y="629"/>
                    <a:pt x="0" y="596"/>
                  </a:cubicBezTo>
                  <a:cubicBezTo>
                    <a:pt x="0" y="268"/>
                    <a:pt x="0" y="268"/>
                    <a:pt x="0" y="268"/>
                  </a:cubicBezTo>
                  <a:cubicBezTo>
                    <a:pt x="0" y="236"/>
                    <a:pt x="23" y="196"/>
                    <a:pt x="51" y="180"/>
                  </a:cubicBezTo>
                  <a:cubicBezTo>
                    <a:pt x="335" y="16"/>
                    <a:pt x="335" y="16"/>
                    <a:pt x="335" y="16"/>
                  </a:cubicBezTo>
                  <a:cubicBezTo>
                    <a:pt x="363" y="0"/>
                    <a:pt x="409" y="0"/>
                    <a:pt x="437" y="16"/>
                  </a:cubicBezTo>
                  <a:cubicBezTo>
                    <a:pt x="721" y="180"/>
                    <a:pt x="721" y="180"/>
                    <a:pt x="721" y="180"/>
                  </a:cubicBezTo>
                  <a:cubicBezTo>
                    <a:pt x="749" y="196"/>
                    <a:pt x="772" y="236"/>
                    <a:pt x="772" y="268"/>
                  </a:cubicBezTo>
                  <a:lnTo>
                    <a:pt x="772" y="59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84C8B"/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 flipH="1">
              <a:off x="5317747" y="2508526"/>
              <a:ext cx="1659429" cy="18620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11500" dirty="0" smtClean="0">
                  <a:solidFill>
                    <a:schemeClr val="bg1"/>
                  </a:solidFill>
                  <a:latin typeface="Impact" panose="020B0806030902050204" pitchFamily="34" charset="0"/>
                </a:rPr>
                <a:t>三</a:t>
              </a:r>
              <a:endParaRPr lang="zh-CN" altLang="en-US" sz="11500" dirty="0">
                <a:solidFill>
                  <a:schemeClr val="bg1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6" name="文本框 5"/>
          <p:cNvSpPr txBox="1"/>
          <p:nvPr/>
        </p:nvSpPr>
        <p:spPr>
          <a:xfrm>
            <a:off x="5638625" y="1514264"/>
            <a:ext cx="38404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solidFill>
                  <a:srgbClr val="084C8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监考操作规范</a:t>
            </a:r>
            <a:endParaRPr lang="zh-CN" altLang="en-US" sz="4800" b="1" dirty="0">
              <a:solidFill>
                <a:srgbClr val="084C8B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>
        <p:fade/>
      </p:transition>
    </mc:Choice>
    <mc:Fallback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" name="TextBox 19"/>
          <p:cNvSpPr txBox="1"/>
          <p:nvPr/>
        </p:nvSpPr>
        <p:spPr>
          <a:xfrm>
            <a:off x="692785" y="1146810"/>
            <a:ext cx="9580880" cy="1967230"/>
          </a:xfrm>
          <a:prstGeom prst="rect">
            <a:avLst/>
          </a:prstGeom>
          <a:noFill/>
        </p:spPr>
        <p:txBody>
          <a:bodyPr wrap="square" lIns="121908" tIns="60954" rIns="121908" bIns="60954" rtlCol="0">
            <a:spAutoFit/>
          </a:bodyPr>
          <a:p>
            <a:pPr>
              <a:lnSpc>
                <a:spcPct val="150000"/>
              </a:lnSpc>
            </a:pPr>
            <a:r>
              <a:rPr 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1.</a:t>
            </a:r>
            <a:r>
              <a:rPr lang="zh-CN" altLang="en-US" sz="4000" b="1" dirty="0" smtClean="0">
                <a:solidFill>
                  <a:schemeClr val="tx2"/>
                </a:solidFill>
                <a:latin typeface="+mn-ea"/>
                <a:cs typeface="+mn-ea"/>
              </a:rPr>
              <a:t>手机必须上交，坚决不允许带手机进入考场。</a:t>
            </a:r>
            <a:endParaRPr lang="zh-CN" altLang="en-US" sz="4000" b="1" dirty="0" smtClean="0">
              <a:solidFill>
                <a:schemeClr val="tx2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tags/tag1.xml><?xml version="1.0" encoding="utf-8"?>
<p:tagLst xmlns:p="http://schemas.openxmlformats.org/presentationml/2006/main">
  <p:tag name="PA" val="v3.0.1"/>
</p:tagLst>
</file>

<file path=ppt/tags/tag2.xml><?xml version="1.0" encoding="utf-8"?>
<p:tagLst xmlns:p="http://schemas.openxmlformats.org/presentationml/2006/main">
  <p:tag name="PA" val="v3.0.1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  <p:tag name="KSO_WM_UNIT_PLACING_PICTURE_USER_VIEWPORT" val="{&quot;height&quot;:9705,&quot;width&quot;:7110}"/>
</p:tagLst>
</file>

<file path=ppt/tags/tag5.xml><?xml version="1.0" encoding="utf-8"?>
<p:tagLst xmlns:p="http://schemas.openxmlformats.org/presentationml/2006/main">
  <p:tag name="AS_NET" val="2.0.50727.5485"/>
  <p:tag name="AS_OS" val="Microsoft Windows NT 6.1.7601 Service Pack 1"/>
  <p:tag name="AS_RELEASE_DATE" val="2018.04.09"/>
  <p:tag name="AS_TITLE" val="Aspose.Slides for .NET 2.0"/>
  <p:tag name="AS_VERSION" val="18.4"/>
  <p:tag name="KSO_WPP_MARK_KEY" val="2f42d4c5-60a0-4412-9d61-d38dd2dbd17d"/>
  <p:tag name="COMMONDATA" val="eyJoZGlkIjoiZWJmNTEzYzY1YjNkYmE5M2I4Nzc2MjgyZmEzOTM0NGYifQ=="/>
</p:tagLst>
</file>

<file path=ppt/theme/theme1.xml><?xml version="1.0" encoding="utf-8"?>
<a:theme xmlns:a="http://schemas.openxmlformats.org/drawingml/2006/main" name="Office 主题">
  <a:themeElements>
    <a:clrScheme name="自定义 632">
      <a:dk1>
        <a:sysClr val="windowText" lastClr="000000"/>
      </a:dk1>
      <a:lt1>
        <a:sysClr val="window" lastClr="FFFFFF"/>
      </a:lt1>
      <a:dk2>
        <a:srgbClr val="084C8B"/>
      </a:dk2>
      <a:lt2>
        <a:srgbClr val="E7E6E6"/>
      </a:lt2>
      <a:accent1>
        <a:srgbClr val="2075C5"/>
      </a:accent1>
      <a:accent2>
        <a:srgbClr val="084C8B"/>
      </a:accent2>
      <a:accent3>
        <a:srgbClr val="2075C5"/>
      </a:accent3>
      <a:accent4>
        <a:srgbClr val="084C8B"/>
      </a:accent4>
      <a:accent5>
        <a:srgbClr val="2075C5"/>
      </a:accent5>
      <a:accent6>
        <a:srgbClr val="084C8B"/>
      </a:accent6>
      <a:hlink>
        <a:srgbClr val="0563C1"/>
      </a:hlink>
      <a:folHlink>
        <a:srgbClr val="954F72"/>
      </a:folHlink>
    </a:clrScheme>
    <a:fontScheme name="自定义 1">
      <a:majorFont>
        <a:latin typeface="Arial Black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1678</Words>
  <Application>WPS 演示</Application>
  <PresentationFormat>自定义</PresentationFormat>
  <Paragraphs>171</Paragraphs>
  <Slides>29</Slides>
  <Notes>25</Notes>
  <HiddenSlides>0</HiddenSlides>
  <MMClips>3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29</vt:i4>
      </vt:variant>
    </vt:vector>
  </HeadingPairs>
  <TitlesOfParts>
    <vt:vector size="45" baseType="lpstr">
      <vt:lpstr>Arial</vt:lpstr>
      <vt:lpstr>宋体</vt:lpstr>
      <vt:lpstr>Wingdings</vt:lpstr>
      <vt:lpstr>微软雅黑</vt:lpstr>
      <vt:lpstr>仿宋_GB2312</vt:lpstr>
      <vt:lpstr>仿宋</vt:lpstr>
      <vt:lpstr>Aharoni</vt:lpstr>
      <vt:lpstr>Yu Gothic UI Semibold</vt:lpstr>
      <vt:lpstr>Impact</vt:lpstr>
      <vt:lpstr>Arial Unicode MS</vt:lpstr>
      <vt:lpstr>Arial Black</vt:lpstr>
      <vt:lpstr>Calibri</vt:lpstr>
      <vt:lpstr>黑体</vt:lpstr>
      <vt:lpstr>Agency FB</vt:lpstr>
      <vt:lpstr>华文新魏</vt:lpstr>
      <vt:lpstr>Office 主题</vt:lpstr>
      <vt:lpstr>PowerPoint 演示文稿</vt:lpstr>
      <vt:lpstr>PowerPoint 演示文稿</vt:lpstr>
      <vt:lpstr>PowerPoint 演示文稿</vt:lpstr>
      <vt:lpstr>PowerPoint 演示文稿</vt:lpstr>
      <vt:lpstr>考试科目与考试时间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典型案例</vt:lpstr>
      <vt:lpstr>典型案例</vt:lpstr>
      <vt:lpstr>典型案例</vt:lpstr>
      <vt:lpstr>典型案例</vt:lpstr>
      <vt:lpstr>典型案例</vt:lpstr>
      <vt:lpstr>PowerPoint 演示文稿</vt:lpstr>
    </vt:vector>
  </TitlesOfParts>
  <Company>上海剑姬网络科技有限公司</Company>
  <LinksUpToDate>false</LinksUpToDate>
  <SharedDoc>false</SharedDoc>
  <HyperlinksChanged>false</HyperlinksChanged>
  <AppVersion>14.0000</AppVersion>
  <Manager>风云办公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风云办公PPT模板</dc:title>
  <dc:creator>风云办公</dc:creator>
  <cp:keywords>风云办公</cp:keywords>
  <dc:description>风云办公 http://www.ppt118.com</dc:description>
  <cp:lastModifiedBy>彭</cp:lastModifiedBy>
  <cp:revision>340</cp:revision>
  <dcterms:created xsi:type="dcterms:W3CDTF">2015-05-05T08:02:00Z</dcterms:created>
  <dcterms:modified xsi:type="dcterms:W3CDTF">2023-01-04T01:21:56Z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6AB17ACCDAA449E49D282764B605B1B4</vt:lpwstr>
  </property>
  <property fmtid="{D5CDD505-2E9C-101B-9397-08002B2CF9AE}" pid="3" name="KSOProductBuildVer">
    <vt:lpwstr>2052-11.1.0.12980</vt:lpwstr>
  </property>
</Properties>
</file>