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0.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notesSlides/notesSlide1.xml" ContentType="application/vnd.openxmlformats-officedocument.presentationml.notesSlide+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notesSlides/notesSlide2.xml" ContentType="application/vnd.openxmlformats-officedocument.presentationml.notesSlide+xml"/>
  <Override PartName="/ppt/tags/tag1098.xml" ContentType="application/vnd.openxmlformats-officedocument.presentationml.tags+xml"/>
  <Override PartName="/ppt/tags/tag1099.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notesSlides/notesSlide3.xml" ContentType="application/vnd.openxmlformats-officedocument.presentationml.notesSlide+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3" r:id="rId4"/>
  </p:sldMasterIdLst>
  <p:notesMasterIdLst>
    <p:notesMasterId r:id="rId18"/>
  </p:notesMasterIdLst>
  <p:handoutMasterIdLst>
    <p:handoutMasterId r:id="rId19"/>
  </p:handoutMasterIdLst>
  <p:sldIdLst>
    <p:sldId id="267" r:id="rId5"/>
    <p:sldId id="268" r:id="rId6"/>
    <p:sldId id="258" r:id="rId7"/>
    <p:sldId id="276" r:id="rId8"/>
    <p:sldId id="273" r:id="rId9"/>
    <p:sldId id="272" r:id="rId10"/>
    <p:sldId id="275" r:id="rId11"/>
    <p:sldId id="274" r:id="rId12"/>
    <p:sldId id="277" r:id="rId13"/>
    <p:sldId id="271" r:id="rId14"/>
    <p:sldId id="270" r:id="rId15"/>
    <p:sldId id="269" r:id="rId16"/>
    <p:sldId id="311" r:id="rId1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0F0"/>
    <a:srgbClr val="DCDCDC"/>
    <a:srgbClr val="E6E6E6"/>
    <a:srgbClr val="C8C8C8"/>
    <a:srgbClr val="FFFFFF"/>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68" autoAdjust="0"/>
    <p:restoredTop sz="94660"/>
  </p:normalViewPr>
  <p:slideViewPr>
    <p:cSldViewPr snapToGrid="0">
      <p:cViewPr varScale="1">
        <p:scale>
          <a:sx n="72" d="100"/>
          <a:sy n="72" d="100"/>
        </p:scale>
        <p:origin x="948" y="7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t>2020/2/27</a:t>
            </a:fld>
            <a:endParaRPr lang="zh-CN" altLang="en-US">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t>‹#›</a:t>
            </a:fld>
            <a:endParaRPr lang="zh-CN" altLang="en-US">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t>2020/2/27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C58537-021D-483D-8BAA-AED679C2B156}"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58537-021D-483D-8BAA-AED679C2B156}"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slideMaster" Target="../slideMasters/slideMaster1.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75.xml"/><Relationship Id="rId13" Type="http://schemas.openxmlformats.org/officeDocument/2006/relationships/tags" Target="../tags/tag80.xml"/><Relationship Id="rId18" Type="http://schemas.openxmlformats.org/officeDocument/2006/relationships/tags" Target="../tags/tag85.xml"/><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tags" Target="../tags/tag79.xml"/><Relationship Id="rId17" Type="http://schemas.openxmlformats.org/officeDocument/2006/relationships/tags" Target="../tags/tag84.xml"/><Relationship Id="rId2" Type="http://schemas.openxmlformats.org/officeDocument/2006/relationships/tags" Target="../tags/tag69.xml"/><Relationship Id="rId16" Type="http://schemas.openxmlformats.org/officeDocument/2006/relationships/tags" Target="../tags/tag83.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tags" Target="../tags/tag78.xml"/><Relationship Id="rId5" Type="http://schemas.openxmlformats.org/officeDocument/2006/relationships/tags" Target="../tags/tag72.xml"/><Relationship Id="rId15" Type="http://schemas.openxmlformats.org/officeDocument/2006/relationships/tags" Target="../tags/tag82.xml"/><Relationship Id="rId10" Type="http://schemas.openxmlformats.org/officeDocument/2006/relationships/tags" Target="../tags/tag77.xml"/><Relationship Id="rId19" Type="http://schemas.openxmlformats.org/officeDocument/2006/relationships/slideMaster" Target="../slideMasters/slideMaster2.xml"/><Relationship Id="rId4" Type="http://schemas.openxmlformats.org/officeDocument/2006/relationships/tags" Target="../tags/tag71.xml"/><Relationship Id="rId9" Type="http://schemas.openxmlformats.org/officeDocument/2006/relationships/tags" Target="../tags/tag76.xml"/><Relationship Id="rId14" Type="http://schemas.openxmlformats.org/officeDocument/2006/relationships/tags" Target="../tags/tag8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slideMaster" Target="../slideMasters/slideMaster2.xml"/><Relationship Id="rId5" Type="http://schemas.openxmlformats.org/officeDocument/2006/relationships/tags" Target="../tags/tag90.xml"/><Relationship Id="rId10" Type="http://schemas.openxmlformats.org/officeDocument/2006/relationships/tags" Target="../tags/tag95.xml"/><Relationship Id="rId4" Type="http://schemas.openxmlformats.org/officeDocument/2006/relationships/tags" Target="../tags/tag89.xml"/><Relationship Id="rId9" Type="http://schemas.openxmlformats.org/officeDocument/2006/relationships/tags" Target="../tags/tag94.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tags" Target="../tags/tag108.xml"/><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tags" Target="../tags/tag107.xml"/><Relationship Id="rId2" Type="http://schemas.openxmlformats.org/officeDocument/2006/relationships/tags" Target="../tags/tag97.xml"/><Relationship Id="rId16" Type="http://schemas.openxmlformats.org/officeDocument/2006/relationships/slideMaster" Target="../slideMasters/slideMaster2.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tags" Target="../tags/tag106.xml"/><Relationship Id="rId5" Type="http://schemas.openxmlformats.org/officeDocument/2006/relationships/tags" Target="../tags/tag100.xml"/><Relationship Id="rId15" Type="http://schemas.openxmlformats.org/officeDocument/2006/relationships/tags" Target="../tags/tag110.xml"/><Relationship Id="rId10" Type="http://schemas.openxmlformats.org/officeDocument/2006/relationships/tags" Target="../tags/tag105.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tags" Target="../tags/tag10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18.xml"/><Relationship Id="rId3" Type="http://schemas.openxmlformats.org/officeDocument/2006/relationships/tags" Target="../tags/tag113.xml"/><Relationship Id="rId7" Type="http://schemas.openxmlformats.org/officeDocument/2006/relationships/tags" Target="../tags/tag117.xml"/><Relationship Id="rId12" Type="http://schemas.openxmlformats.org/officeDocument/2006/relationships/slideMaster" Target="../slideMasters/slideMaster2.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tags" Target="../tags/tag116.xml"/><Relationship Id="rId11" Type="http://schemas.openxmlformats.org/officeDocument/2006/relationships/tags" Target="../tags/tag121.xml"/><Relationship Id="rId5" Type="http://schemas.openxmlformats.org/officeDocument/2006/relationships/tags" Target="../tags/tag115.xml"/><Relationship Id="rId10" Type="http://schemas.openxmlformats.org/officeDocument/2006/relationships/tags" Target="../tags/tag120.xml"/><Relationship Id="rId4" Type="http://schemas.openxmlformats.org/officeDocument/2006/relationships/tags" Target="../tags/tag114.xml"/><Relationship Id="rId9" Type="http://schemas.openxmlformats.org/officeDocument/2006/relationships/tags" Target="../tags/tag119.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29.xml"/><Relationship Id="rId3" Type="http://schemas.openxmlformats.org/officeDocument/2006/relationships/tags" Target="../tags/tag124.xml"/><Relationship Id="rId7" Type="http://schemas.openxmlformats.org/officeDocument/2006/relationships/tags" Target="../tags/tag128.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tags" Target="../tags/tag127.xml"/><Relationship Id="rId5" Type="http://schemas.openxmlformats.org/officeDocument/2006/relationships/tags" Target="../tags/tag126.xml"/><Relationship Id="rId4" Type="http://schemas.openxmlformats.org/officeDocument/2006/relationships/tags" Target="../tags/tag125.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slideMaster" Target="../slideMasters/slideMaster2.xml"/><Relationship Id="rId5" Type="http://schemas.openxmlformats.org/officeDocument/2006/relationships/tags" Target="../tags/tag134.xml"/><Relationship Id="rId4" Type="http://schemas.openxmlformats.org/officeDocument/2006/relationships/tags" Target="../tags/tag133.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42.xml"/><Relationship Id="rId3" Type="http://schemas.openxmlformats.org/officeDocument/2006/relationships/tags" Target="../tags/tag137.xml"/><Relationship Id="rId7" Type="http://schemas.openxmlformats.org/officeDocument/2006/relationships/tags" Target="../tags/tag141.xm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9"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150.xml"/><Relationship Id="rId3" Type="http://schemas.openxmlformats.org/officeDocument/2006/relationships/tags" Target="../tags/tag145.xml"/><Relationship Id="rId7" Type="http://schemas.openxmlformats.org/officeDocument/2006/relationships/tags" Target="../tags/tag149.xml"/><Relationship Id="rId12" Type="http://schemas.openxmlformats.org/officeDocument/2006/relationships/slideMaster" Target="../slideMasters/slideMaster2.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tags" Target="../tags/tag148.xml"/><Relationship Id="rId11" Type="http://schemas.openxmlformats.org/officeDocument/2006/relationships/tags" Target="../tags/tag153.xml"/><Relationship Id="rId5" Type="http://schemas.openxmlformats.org/officeDocument/2006/relationships/tags" Target="../tags/tag147.xml"/><Relationship Id="rId10" Type="http://schemas.openxmlformats.org/officeDocument/2006/relationships/tags" Target="../tags/tag152.xml"/><Relationship Id="rId4" Type="http://schemas.openxmlformats.org/officeDocument/2006/relationships/tags" Target="../tags/tag146.xml"/><Relationship Id="rId9" Type="http://schemas.openxmlformats.org/officeDocument/2006/relationships/tags" Target="../tags/tag15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slideMaster" Target="../slideMasters/slideMaster2.xml"/><Relationship Id="rId5" Type="http://schemas.openxmlformats.org/officeDocument/2006/relationships/tags" Target="../tags/tag158.xml"/><Relationship Id="rId4" Type="http://schemas.openxmlformats.org/officeDocument/2006/relationships/tags" Target="../tags/tag157.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66.xml"/><Relationship Id="rId3" Type="http://schemas.openxmlformats.org/officeDocument/2006/relationships/tags" Target="../tags/tag161.xml"/><Relationship Id="rId7" Type="http://schemas.openxmlformats.org/officeDocument/2006/relationships/tags" Target="../tags/tag165.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5" Type="http://schemas.openxmlformats.org/officeDocument/2006/relationships/tags" Target="../tags/tag163.xml"/><Relationship Id="rId10" Type="http://schemas.openxmlformats.org/officeDocument/2006/relationships/slideMaster" Target="../slideMasters/slideMaster2.xml"/><Relationship Id="rId4" Type="http://schemas.openxmlformats.org/officeDocument/2006/relationships/tags" Target="../tags/tag162.xml"/><Relationship Id="rId9" Type="http://schemas.openxmlformats.org/officeDocument/2006/relationships/tags" Target="../tags/tag167.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75.xml"/><Relationship Id="rId13" Type="http://schemas.openxmlformats.org/officeDocument/2006/relationships/tags" Target="../tags/tag180.xml"/><Relationship Id="rId18" Type="http://schemas.openxmlformats.org/officeDocument/2006/relationships/tags" Target="../tags/tag185.xml"/><Relationship Id="rId3" Type="http://schemas.openxmlformats.org/officeDocument/2006/relationships/tags" Target="../tags/tag170.xml"/><Relationship Id="rId7" Type="http://schemas.openxmlformats.org/officeDocument/2006/relationships/tags" Target="../tags/tag174.xml"/><Relationship Id="rId12" Type="http://schemas.openxmlformats.org/officeDocument/2006/relationships/tags" Target="../tags/tag179.xml"/><Relationship Id="rId17" Type="http://schemas.openxmlformats.org/officeDocument/2006/relationships/tags" Target="../tags/tag184.xml"/><Relationship Id="rId2" Type="http://schemas.openxmlformats.org/officeDocument/2006/relationships/tags" Target="../tags/tag169.xml"/><Relationship Id="rId16" Type="http://schemas.openxmlformats.org/officeDocument/2006/relationships/tags" Target="../tags/tag183.xml"/><Relationship Id="rId1" Type="http://schemas.openxmlformats.org/officeDocument/2006/relationships/tags" Target="../tags/tag168.xml"/><Relationship Id="rId6" Type="http://schemas.openxmlformats.org/officeDocument/2006/relationships/tags" Target="../tags/tag173.xml"/><Relationship Id="rId11" Type="http://schemas.openxmlformats.org/officeDocument/2006/relationships/tags" Target="../tags/tag178.xml"/><Relationship Id="rId5" Type="http://schemas.openxmlformats.org/officeDocument/2006/relationships/tags" Target="../tags/tag172.xml"/><Relationship Id="rId15" Type="http://schemas.openxmlformats.org/officeDocument/2006/relationships/tags" Target="../tags/tag182.xml"/><Relationship Id="rId10" Type="http://schemas.openxmlformats.org/officeDocument/2006/relationships/tags" Target="../tags/tag177.xml"/><Relationship Id="rId19" Type="http://schemas.openxmlformats.org/officeDocument/2006/relationships/slideMaster" Target="../slideMasters/slideMaster2.xml"/><Relationship Id="rId4" Type="http://schemas.openxmlformats.org/officeDocument/2006/relationships/tags" Target="../tags/tag171.xml"/><Relationship Id="rId9" Type="http://schemas.openxmlformats.org/officeDocument/2006/relationships/tags" Target="../tags/tag176.xml"/><Relationship Id="rId14" Type="http://schemas.openxmlformats.org/officeDocument/2006/relationships/tags" Target="../tags/tag18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6" Type="http://schemas.openxmlformats.org/officeDocument/2006/relationships/tags" Target="../tags/tag220.xml"/><Relationship Id="rId117" Type="http://schemas.openxmlformats.org/officeDocument/2006/relationships/tags" Target="../tags/tag311.xml"/><Relationship Id="rId21" Type="http://schemas.openxmlformats.org/officeDocument/2006/relationships/tags" Target="../tags/tag215.xml"/><Relationship Id="rId42" Type="http://schemas.openxmlformats.org/officeDocument/2006/relationships/tags" Target="../tags/tag236.xml"/><Relationship Id="rId47" Type="http://schemas.openxmlformats.org/officeDocument/2006/relationships/tags" Target="../tags/tag241.xml"/><Relationship Id="rId63" Type="http://schemas.openxmlformats.org/officeDocument/2006/relationships/tags" Target="../tags/tag257.xml"/><Relationship Id="rId68" Type="http://schemas.openxmlformats.org/officeDocument/2006/relationships/tags" Target="../tags/tag262.xml"/><Relationship Id="rId84" Type="http://schemas.openxmlformats.org/officeDocument/2006/relationships/tags" Target="../tags/tag278.xml"/><Relationship Id="rId89" Type="http://schemas.openxmlformats.org/officeDocument/2006/relationships/tags" Target="../tags/tag283.xml"/><Relationship Id="rId112" Type="http://schemas.openxmlformats.org/officeDocument/2006/relationships/tags" Target="../tags/tag306.xml"/><Relationship Id="rId133" Type="http://schemas.openxmlformats.org/officeDocument/2006/relationships/tags" Target="../tags/tag327.xml"/><Relationship Id="rId16" Type="http://schemas.openxmlformats.org/officeDocument/2006/relationships/tags" Target="../tags/tag210.xml"/><Relationship Id="rId107" Type="http://schemas.openxmlformats.org/officeDocument/2006/relationships/tags" Target="../tags/tag301.xml"/><Relationship Id="rId11" Type="http://schemas.openxmlformats.org/officeDocument/2006/relationships/tags" Target="../tags/tag205.xml"/><Relationship Id="rId32" Type="http://schemas.openxmlformats.org/officeDocument/2006/relationships/tags" Target="../tags/tag226.xml"/><Relationship Id="rId37" Type="http://schemas.openxmlformats.org/officeDocument/2006/relationships/tags" Target="../tags/tag231.xml"/><Relationship Id="rId53" Type="http://schemas.openxmlformats.org/officeDocument/2006/relationships/tags" Target="../tags/tag247.xml"/><Relationship Id="rId58" Type="http://schemas.openxmlformats.org/officeDocument/2006/relationships/tags" Target="../tags/tag252.xml"/><Relationship Id="rId74" Type="http://schemas.openxmlformats.org/officeDocument/2006/relationships/tags" Target="../tags/tag268.xml"/><Relationship Id="rId79" Type="http://schemas.openxmlformats.org/officeDocument/2006/relationships/tags" Target="../tags/tag273.xml"/><Relationship Id="rId102" Type="http://schemas.openxmlformats.org/officeDocument/2006/relationships/tags" Target="../tags/tag296.xml"/><Relationship Id="rId123" Type="http://schemas.openxmlformats.org/officeDocument/2006/relationships/tags" Target="../tags/tag317.xml"/><Relationship Id="rId128" Type="http://schemas.openxmlformats.org/officeDocument/2006/relationships/tags" Target="../tags/tag322.xml"/><Relationship Id="rId5" Type="http://schemas.openxmlformats.org/officeDocument/2006/relationships/tags" Target="../tags/tag199.xml"/><Relationship Id="rId90" Type="http://schemas.openxmlformats.org/officeDocument/2006/relationships/tags" Target="../tags/tag284.xml"/><Relationship Id="rId95" Type="http://schemas.openxmlformats.org/officeDocument/2006/relationships/tags" Target="../tags/tag289.xml"/><Relationship Id="rId14" Type="http://schemas.openxmlformats.org/officeDocument/2006/relationships/tags" Target="../tags/tag208.xml"/><Relationship Id="rId22" Type="http://schemas.openxmlformats.org/officeDocument/2006/relationships/tags" Target="../tags/tag216.xml"/><Relationship Id="rId27" Type="http://schemas.openxmlformats.org/officeDocument/2006/relationships/tags" Target="../tags/tag221.xml"/><Relationship Id="rId30" Type="http://schemas.openxmlformats.org/officeDocument/2006/relationships/tags" Target="../tags/tag224.xml"/><Relationship Id="rId35" Type="http://schemas.openxmlformats.org/officeDocument/2006/relationships/tags" Target="../tags/tag229.xml"/><Relationship Id="rId43" Type="http://schemas.openxmlformats.org/officeDocument/2006/relationships/tags" Target="../tags/tag237.xml"/><Relationship Id="rId48" Type="http://schemas.openxmlformats.org/officeDocument/2006/relationships/tags" Target="../tags/tag242.xml"/><Relationship Id="rId56" Type="http://schemas.openxmlformats.org/officeDocument/2006/relationships/tags" Target="../tags/tag250.xml"/><Relationship Id="rId64" Type="http://schemas.openxmlformats.org/officeDocument/2006/relationships/tags" Target="../tags/tag258.xml"/><Relationship Id="rId69" Type="http://schemas.openxmlformats.org/officeDocument/2006/relationships/tags" Target="../tags/tag263.xml"/><Relationship Id="rId77" Type="http://schemas.openxmlformats.org/officeDocument/2006/relationships/tags" Target="../tags/tag271.xml"/><Relationship Id="rId100" Type="http://schemas.openxmlformats.org/officeDocument/2006/relationships/tags" Target="../tags/tag294.xml"/><Relationship Id="rId105" Type="http://schemas.openxmlformats.org/officeDocument/2006/relationships/tags" Target="../tags/tag299.xml"/><Relationship Id="rId113" Type="http://schemas.openxmlformats.org/officeDocument/2006/relationships/tags" Target="../tags/tag307.xml"/><Relationship Id="rId118" Type="http://schemas.openxmlformats.org/officeDocument/2006/relationships/tags" Target="../tags/tag312.xml"/><Relationship Id="rId126" Type="http://schemas.openxmlformats.org/officeDocument/2006/relationships/tags" Target="../tags/tag320.xml"/><Relationship Id="rId134" Type="http://schemas.openxmlformats.org/officeDocument/2006/relationships/slideMaster" Target="../slideMasters/slideMaster4.xml"/><Relationship Id="rId8" Type="http://schemas.openxmlformats.org/officeDocument/2006/relationships/tags" Target="../tags/tag202.xml"/><Relationship Id="rId51" Type="http://schemas.openxmlformats.org/officeDocument/2006/relationships/tags" Target="../tags/tag245.xml"/><Relationship Id="rId72" Type="http://schemas.openxmlformats.org/officeDocument/2006/relationships/tags" Target="../tags/tag266.xml"/><Relationship Id="rId80" Type="http://schemas.openxmlformats.org/officeDocument/2006/relationships/tags" Target="../tags/tag274.xml"/><Relationship Id="rId85" Type="http://schemas.openxmlformats.org/officeDocument/2006/relationships/tags" Target="../tags/tag279.xml"/><Relationship Id="rId93" Type="http://schemas.openxmlformats.org/officeDocument/2006/relationships/tags" Target="../tags/tag287.xml"/><Relationship Id="rId98" Type="http://schemas.openxmlformats.org/officeDocument/2006/relationships/tags" Target="../tags/tag292.xml"/><Relationship Id="rId121" Type="http://schemas.openxmlformats.org/officeDocument/2006/relationships/tags" Target="../tags/tag315.xml"/><Relationship Id="rId3" Type="http://schemas.openxmlformats.org/officeDocument/2006/relationships/tags" Target="../tags/tag197.xml"/><Relationship Id="rId12" Type="http://schemas.openxmlformats.org/officeDocument/2006/relationships/tags" Target="../tags/tag206.xml"/><Relationship Id="rId17" Type="http://schemas.openxmlformats.org/officeDocument/2006/relationships/tags" Target="../tags/tag211.xml"/><Relationship Id="rId25" Type="http://schemas.openxmlformats.org/officeDocument/2006/relationships/tags" Target="../tags/tag219.xml"/><Relationship Id="rId33" Type="http://schemas.openxmlformats.org/officeDocument/2006/relationships/tags" Target="../tags/tag227.xml"/><Relationship Id="rId38" Type="http://schemas.openxmlformats.org/officeDocument/2006/relationships/tags" Target="../tags/tag232.xml"/><Relationship Id="rId46" Type="http://schemas.openxmlformats.org/officeDocument/2006/relationships/tags" Target="../tags/tag240.xml"/><Relationship Id="rId59" Type="http://schemas.openxmlformats.org/officeDocument/2006/relationships/tags" Target="../tags/tag253.xml"/><Relationship Id="rId67" Type="http://schemas.openxmlformats.org/officeDocument/2006/relationships/tags" Target="../tags/tag261.xml"/><Relationship Id="rId103" Type="http://schemas.openxmlformats.org/officeDocument/2006/relationships/tags" Target="../tags/tag297.xml"/><Relationship Id="rId108" Type="http://schemas.openxmlformats.org/officeDocument/2006/relationships/tags" Target="../tags/tag302.xml"/><Relationship Id="rId116" Type="http://schemas.openxmlformats.org/officeDocument/2006/relationships/tags" Target="../tags/tag310.xml"/><Relationship Id="rId124" Type="http://schemas.openxmlformats.org/officeDocument/2006/relationships/tags" Target="../tags/tag318.xml"/><Relationship Id="rId129" Type="http://schemas.openxmlformats.org/officeDocument/2006/relationships/tags" Target="../tags/tag323.xml"/><Relationship Id="rId20" Type="http://schemas.openxmlformats.org/officeDocument/2006/relationships/tags" Target="../tags/tag214.xml"/><Relationship Id="rId41" Type="http://schemas.openxmlformats.org/officeDocument/2006/relationships/tags" Target="../tags/tag235.xml"/><Relationship Id="rId54" Type="http://schemas.openxmlformats.org/officeDocument/2006/relationships/tags" Target="../tags/tag248.xml"/><Relationship Id="rId62" Type="http://schemas.openxmlformats.org/officeDocument/2006/relationships/tags" Target="../tags/tag256.xml"/><Relationship Id="rId70" Type="http://schemas.openxmlformats.org/officeDocument/2006/relationships/tags" Target="../tags/tag264.xml"/><Relationship Id="rId75" Type="http://schemas.openxmlformats.org/officeDocument/2006/relationships/tags" Target="../tags/tag269.xml"/><Relationship Id="rId83" Type="http://schemas.openxmlformats.org/officeDocument/2006/relationships/tags" Target="../tags/tag277.xml"/><Relationship Id="rId88" Type="http://schemas.openxmlformats.org/officeDocument/2006/relationships/tags" Target="../tags/tag282.xml"/><Relationship Id="rId91" Type="http://schemas.openxmlformats.org/officeDocument/2006/relationships/tags" Target="../tags/tag285.xml"/><Relationship Id="rId96" Type="http://schemas.openxmlformats.org/officeDocument/2006/relationships/tags" Target="../tags/tag290.xml"/><Relationship Id="rId111" Type="http://schemas.openxmlformats.org/officeDocument/2006/relationships/tags" Target="../tags/tag305.xml"/><Relationship Id="rId132" Type="http://schemas.openxmlformats.org/officeDocument/2006/relationships/tags" Target="../tags/tag326.xml"/><Relationship Id="rId1" Type="http://schemas.openxmlformats.org/officeDocument/2006/relationships/tags" Target="../tags/tag195.xml"/><Relationship Id="rId6" Type="http://schemas.openxmlformats.org/officeDocument/2006/relationships/tags" Target="../tags/tag200.xml"/><Relationship Id="rId15" Type="http://schemas.openxmlformats.org/officeDocument/2006/relationships/tags" Target="../tags/tag209.xml"/><Relationship Id="rId23" Type="http://schemas.openxmlformats.org/officeDocument/2006/relationships/tags" Target="../tags/tag217.xml"/><Relationship Id="rId28" Type="http://schemas.openxmlformats.org/officeDocument/2006/relationships/tags" Target="../tags/tag222.xml"/><Relationship Id="rId36" Type="http://schemas.openxmlformats.org/officeDocument/2006/relationships/tags" Target="../tags/tag230.xml"/><Relationship Id="rId49" Type="http://schemas.openxmlformats.org/officeDocument/2006/relationships/tags" Target="../tags/tag243.xml"/><Relationship Id="rId57" Type="http://schemas.openxmlformats.org/officeDocument/2006/relationships/tags" Target="../tags/tag251.xml"/><Relationship Id="rId106" Type="http://schemas.openxmlformats.org/officeDocument/2006/relationships/tags" Target="../tags/tag300.xml"/><Relationship Id="rId114" Type="http://schemas.openxmlformats.org/officeDocument/2006/relationships/tags" Target="../tags/tag308.xml"/><Relationship Id="rId119" Type="http://schemas.openxmlformats.org/officeDocument/2006/relationships/tags" Target="../tags/tag313.xml"/><Relationship Id="rId127" Type="http://schemas.openxmlformats.org/officeDocument/2006/relationships/tags" Target="../tags/tag321.xml"/><Relationship Id="rId10" Type="http://schemas.openxmlformats.org/officeDocument/2006/relationships/tags" Target="../tags/tag204.xml"/><Relationship Id="rId31" Type="http://schemas.openxmlformats.org/officeDocument/2006/relationships/tags" Target="../tags/tag225.xml"/><Relationship Id="rId44" Type="http://schemas.openxmlformats.org/officeDocument/2006/relationships/tags" Target="../tags/tag238.xml"/><Relationship Id="rId52" Type="http://schemas.openxmlformats.org/officeDocument/2006/relationships/tags" Target="../tags/tag246.xml"/><Relationship Id="rId60" Type="http://schemas.openxmlformats.org/officeDocument/2006/relationships/tags" Target="../tags/tag254.xml"/><Relationship Id="rId65" Type="http://schemas.openxmlformats.org/officeDocument/2006/relationships/tags" Target="../tags/tag259.xml"/><Relationship Id="rId73" Type="http://schemas.openxmlformats.org/officeDocument/2006/relationships/tags" Target="../tags/tag267.xml"/><Relationship Id="rId78" Type="http://schemas.openxmlformats.org/officeDocument/2006/relationships/tags" Target="../tags/tag272.xml"/><Relationship Id="rId81" Type="http://schemas.openxmlformats.org/officeDocument/2006/relationships/tags" Target="../tags/tag275.xml"/><Relationship Id="rId86" Type="http://schemas.openxmlformats.org/officeDocument/2006/relationships/tags" Target="../tags/tag280.xml"/><Relationship Id="rId94" Type="http://schemas.openxmlformats.org/officeDocument/2006/relationships/tags" Target="../tags/tag288.xml"/><Relationship Id="rId99" Type="http://schemas.openxmlformats.org/officeDocument/2006/relationships/tags" Target="../tags/tag293.xml"/><Relationship Id="rId101" Type="http://schemas.openxmlformats.org/officeDocument/2006/relationships/tags" Target="../tags/tag295.xml"/><Relationship Id="rId122" Type="http://schemas.openxmlformats.org/officeDocument/2006/relationships/tags" Target="../tags/tag316.xml"/><Relationship Id="rId130" Type="http://schemas.openxmlformats.org/officeDocument/2006/relationships/tags" Target="../tags/tag324.xml"/><Relationship Id="rId4" Type="http://schemas.openxmlformats.org/officeDocument/2006/relationships/tags" Target="../tags/tag198.xml"/><Relationship Id="rId9" Type="http://schemas.openxmlformats.org/officeDocument/2006/relationships/tags" Target="../tags/tag203.xml"/><Relationship Id="rId13" Type="http://schemas.openxmlformats.org/officeDocument/2006/relationships/tags" Target="../tags/tag207.xml"/><Relationship Id="rId18" Type="http://schemas.openxmlformats.org/officeDocument/2006/relationships/tags" Target="../tags/tag212.xml"/><Relationship Id="rId39" Type="http://schemas.openxmlformats.org/officeDocument/2006/relationships/tags" Target="../tags/tag233.xml"/><Relationship Id="rId109" Type="http://schemas.openxmlformats.org/officeDocument/2006/relationships/tags" Target="../tags/tag303.xml"/><Relationship Id="rId34" Type="http://schemas.openxmlformats.org/officeDocument/2006/relationships/tags" Target="../tags/tag228.xml"/><Relationship Id="rId50" Type="http://schemas.openxmlformats.org/officeDocument/2006/relationships/tags" Target="../tags/tag244.xml"/><Relationship Id="rId55" Type="http://schemas.openxmlformats.org/officeDocument/2006/relationships/tags" Target="../tags/tag249.xml"/><Relationship Id="rId76" Type="http://schemas.openxmlformats.org/officeDocument/2006/relationships/tags" Target="../tags/tag270.xml"/><Relationship Id="rId97" Type="http://schemas.openxmlformats.org/officeDocument/2006/relationships/tags" Target="../tags/tag291.xml"/><Relationship Id="rId104" Type="http://schemas.openxmlformats.org/officeDocument/2006/relationships/tags" Target="../tags/tag298.xml"/><Relationship Id="rId120" Type="http://schemas.openxmlformats.org/officeDocument/2006/relationships/tags" Target="../tags/tag314.xml"/><Relationship Id="rId125" Type="http://schemas.openxmlformats.org/officeDocument/2006/relationships/tags" Target="../tags/tag319.xml"/><Relationship Id="rId7" Type="http://schemas.openxmlformats.org/officeDocument/2006/relationships/tags" Target="../tags/tag201.xml"/><Relationship Id="rId71" Type="http://schemas.openxmlformats.org/officeDocument/2006/relationships/tags" Target="../tags/tag265.xml"/><Relationship Id="rId92" Type="http://schemas.openxmlformats.org/officeDocument/2006/relationships/tags" Target="../tags/tag286.xml"/><Relationship Id="rId2" Type="http://schemas.openxmlformats.org/officeDocument/2006/relationships/tags" Target="../tags/tag196.xml"/><Relationship Id="rId29" Type="http://schemas.openxmlformats.org/officeDocument/2006/relationships/tags" Target="../tags/tag223.xml"/><Relationship Id="rId24" Type="http://schemas.openxmlformats.org/officeDocument/2006/relationships/tags" Target="../tags/tag218.xml"/><Relationship Id="rId40" Type="http://schemas.openxmlformats.org/officeDocument/2006/relationships/tags" Target="../tags/tag234.xml"/><Relationship Id="rId45" Type="http://schemas.openxmlformats.org/officeDocument/2006/relationships/tags" Target="../tags/tag239.xml"/><Relationship Id="rId66" Type="http://schemas.openxmlformats.org/officeDocument/2006/relationships/tags" Target="../tags/tag260.xml"/><Relationship Id="rId87" Type="http://schemas.openxmlformats.org/officeDocument/2006/relationships/tags" Target="../tags/tag281.xml"/><Relationship Id="rId110" Type="http://schemas.openxmlformats.org/officeDocument/2006/relationships/tags" Target="../tags/tag304.xml"/><Relationship Id="rId115" Type="http://schemas.openxmlformats.org/officeDocument/2006/relationships/tags" Target="../tags/tag309.xml"/><Relationship Id="rId131" Type="http://schemas.openxmlformats.org/officeDocument/2006/relationships/tags" Target="../tags/tag325.xml"/><Relationship Id="rId61" Type="http://schemas.openxmlformats.org/officeDocument/2006/relationships/tags" Target="../tags/tag255.xml"/><Relationship Id="rId82" Type="http://schemas.openxmlformats.org/officeDocument/2006/relationships/tags" Target="../tags/tag276.xml"/><Relationship Id="rId19" Type="http://schemas.openxmlformats.org/officeDocument/2006/relationships/tags" Target="../tags/tag213.xml"/></Relationships>
</file>

<file path=ppt/slideLayouts/_rels/slideLayout34.xml.rels><?xml version="1.0" encoding="UTF-8" standalone="yes"?>
<Relationships xmlns="http://schemas.openxmlformats.org/package/2006/relationships"><Relationship Id="rId8" Type="http://schemas.openxmlformats.org/officeDocument/2006/relationships/tags" Target="../tags/tag335.xml"/><Relationship Id="rId13" Type="http://schemas.openxmlformats.org/officeDocument/2006/relationships/tags" Target="../tags/tag340.xml"/><Relationship Id="rId18" Type="http://schemas.openxmlformats.org/officeDocument/2006/relationships/tags" Target="../tags/tag345.xml"/><Relationship Id="rId26" Type="http://schemas.openxmlformats.org/officeDocument/2006/relationships/tags" Target="../tags/tag353.xml"/><Relationship Id="rId3" Type="http://schemas.openxmlformats.org/officeDocument/2006/relationships/tags" Target="../tags/tag330.xml"/><Relationship Id="rId21" Type="http://schemas.openxmlformats.org/officeDocument/2006/relationships/tags" Target="../tags/tag348.xml"/><Relationship Id="rId7" Type="http://schemas.openxmlformats.org/officeDocument/2006/relationships/tags" Target="../tags/tag334.xml"/><Relationship Id="rId12" Type="http://schemas.openxmlformats.org/officeDocument/2006/relationships/tags" Target="../tags/tag339.xml"/><Relationship Id="rId17" Type="http://schemas.openxmlformats.org/officeDocument/2006/relationships/tags" Target="../tags/tag344.xml"/><Relationship Id="rId25" Type="http://schemas.openxmlformats.org/officeDocument/2006/relationships/tags" Target="../tags/tag352.xml"/><Relationship Id="rId2" Type="http://schemas.openxmlformats.org/officeDocument/2006/relationships/tags" Target="../tags/tag329.xml"/><Relationship Id="rId16" Type="http://schemas.openxmlformats.org/officeDocument/2006/relationships/tags" Target="../tags/tag343.xml"/><Relationship Id="rId20" Type="http://schemas.openxmlformats.org/officeDocument/2006/relationships/tags" Target="../tags/tag347.xml"/><Relationship Id="rId1" Type="http://schemas.openxmlformats.org/officeDocument/2006/relationships/tags" Target="../tags/tag328.xml"/><Relationship Id="rId6" Type="http://schemas.openxmlformats.org/officeDocument/2006/relationships/tags" Target="../tags/tag333.xml"/><Relationship Id="rId11" Type="http://schemas.openxmlformats.org/officeDocument/2006/relationships/tags" Target="../tags/tag338.xml"/><Relationship Id="rId24" Type="http://schemas.openxmlformats.org/officeDocument/2006/relationships/tags" Target="../tags/tag351.xml"/><Relationship Id="rId5" Type="http://schemas.openxmlformats.org/officeDocument/2006/relationships/tags" Target="../tags/tag332.xml"/><Relationship Id="rId15" Type="http://schemas.openxmlformats.org/officeDocument/2006/relationships/tags" Target="../tags/tag342.xml"/><Relationship Id="rId23" Type="http://schemas.openxmlformats.org/officeDocument/2006/relationships/tags" Target="../tags/tag350.xml"/><Relationship Id="rId28" Type="http://schemas.openxmlformats.org/officeDocument/2006/relationships/slideMaster" Target="../slideMasters/slideMaster4.xml"/><Relationship Id="rId10" Type="http://schemas.openxmlformats.org/officeDocument/2006/relationships/tags" Target="../tags/tag337.xml"/><Relationship Id="rId19" Type="http://schemas.openxmlformats.org/officeDocument/2006/relationships/tags" Target="../tags/tag346.xml"/><Relationship Id="rId4" Type="http://schemas.openxmlformats.org/officeDocument/2006/relationships/tags" Target="../tags/tag331.xml"/><Relationship Id="rId9" Type="http://schemas.openxmlformats.org/officeDocument/2006/relationships/tags" Target="../tags/tag336.xml"/><Relationship Id="rId14" Type="http://schemas.openxmlformats.org/officeDocument/2006/relationships/tags" Target="../tags/tag341.xml"/><Relationship Id="rId22" Type="http://schemas.openxmlformats.org/officeDocument/2006/relationships/tags" Target="../tags/tag349.xml"/><Relationship Id="rId27" Type="http://schemas.openxmlformats.org/officeDocument/2006/relationships/tags" Target="../tags/tag354.xml"/></Relationships>
</file>

<file path=ppt/slideLayouts/_rels/slideLayout35.xml.rels><?xml version="1.0" encoding="UTF-8" standalone="yes"?>
<Relationships xmlns="http://schemas.openxmlformats.org/package/2006/relationships"><Relationship Id="rId26" Type="http://schemas.openxmlformats.org/officeDocument/2006/relationships/tags" Target="../tags/tag380.xml"/><Relationship Id="rId117" Type="http://schemas.openxmlformats.org/officeDocument/2006/relationships/tags" Target="../tags/tag471.xml"/><Relationship Id="rId21" Type="http://schemas.openxmlformats.org/officeDocument/2006/relationships/tags" Target="../tags/tag375.xml"/><Relationship Id="rId42" Type="http://schemas.openxmlformats.org/officeDocument/2006/relationships/tags" Target="../tags/tag396.xml"/><Relationship Id="rId47" Type="http://schemas.openxmlformats.org/officeDocument/2006/relationships/tags" Target="../tags/tag401.xml"/><Relationship Id="rId63" Type="http://schemas.openxmlformats.org/officeDocument/2006/relationships/tags" Target="../tags/tag417.xml"/><Relationship Id="rId68" Type="http://schemas.openxmlformats.org/officeDocument/2006/relationships/tags" Target="../tags/tag422.xml"/><Relationship Id="rId84" Type="http://schemas.openxmlformats.org/officeDocument/2006/relationships/tags" Target="../tags/tag438.xml"/><Relationship Id="rId89" Type="http://schemas.openxmlformats.org/officeDocument/2006/relationships/tags" Target="../tags/tag443.xml"/><Relationship Id="rId112" Type="http://schemas.openxmlformats.org/officeDocument/2006/relationships/tags" Target="../tags/tag466.xml"/><Relationship Id="rId133" Type="http://schemas.openxmlformats.org/officeDocument/2006/relationships/tags" Target="../tags/tag487.xml"/><Relationship Id="rId138" Type="http://schemas.openxmlformats.org/officeDocument/2006/relationships/slideMaster" Target="../slideMasters/slideMaster4.xml"/><Relationship Id="rId16" Type="http://schemas.openxmlformats.org/officeDocument/2006/relationships/tags" Target="../tags/tag370.xml"/><Relationship Id="rId107" Type="http://schemas.openxmlformats.org/officeDocument/2006/relationships/tags" Target="../tags/tag461.xml"/><Relationship Id="rId11" Type="http://schemas.openxmlformats.org/officeDocument/2006/relationships/tags" Target="../tags/tag365.xml"/><Relationship Id="rId32" Type="http://schemas.openxmlformats.org/officeDocument/2006/relationships/tags" Target="../tags/tag386.xml"/><Relationship Id="rId37" Type="http://schemas.openxmlformats.org/officeDocument/2006/relationships/tags" Target="../tags/tag391.xml"/><Relationship Id="rId53" Type="http://schemas.openxmlformats.org/officeDocument/2006/relationships/tags" Target="../tags/tag407.xml"/><Relationship Id="rId58" Type="http://schemas.openxmlformats.org/officeDocument/2006/relationships/tags" Target="../tags/tag412.xml"/><Relationship Id="rId74" Type="http://schemas.openxmlformats.org/officeDocument/2006/relationships/tags" Target="../tags/tag428.xml"/><Relationship Id="rId79" Type="http://schemas.openxmlformats.org/officeDocument/2006/relationships/tags" Target="../tags/tag433.xml"/><Relationship Id="rId102" Type="http://schemas.openxmlformats.org/officeDocument/2006/relationships/tags" Target="../tags/tag456.xml"/><Relationship Id="rId123" Type="http://schemas.openxmlformats.org/officeDocument/2006/relationships/tags" Target="../tags/tag477.xml"/><Relationship Id="rId128" Type="http://schemas.openxmlformats.org/officeDocument/2006/relationships/tags" Target="../tags/tag482.xml"/><Relationship Id="rId5" Type="http://schemas.openxmlformats.org/officeDocument/2006/relationships/tags" Target="../tags/tag359.xml"/><Relationship Id="rId90" Type="http://schemas.openxmlformats.org/officeDocument/2006/relationships/tags" Target="../tags/tag444.xml"/><Relationship Id="rId95" Type="http://schemas.openxmlformats.org/officeDocument/2006/relationships/tags" Target="../tags/tag449.xml"/><Relationship Id="rId14" Type="http://schemas.openxmlformats.org/officeDocument/2006/relationships/tags" Target="../tags/tag368.xml"/><Relationship Id="rId22" Type="http://schemas.openxmlformats.org/officeDocument/2006/relationships/tags" Target="../tags/tag376.xml"/><Relationship Id="rId27" Type="http://schemas.openxmlformats.org/officeDocument/2006/relationships/tags" Target="../tags/tag381.xml"/><Relationship Id="rId30" Type="http://schemas.openxmlformats.org/officeDocument/2006/relationships/tags" Target="../tags/tag384.xml"/><Relationship Id="rId35" Type="http://schemas.openxmlformats.org/officeDocument/2006/relationships/tags" Target="../tags/tag389.xml"/><Relationship Id="rId43" Type="http://schemas.openxmlformats.org/officeDocument/2006/relationships/tags" Target="../tags/tag397.xml"/><Relationship Id="rId48" Type="http://schemas.openxmlformats.org/officeDocument/2006/relationships/tags" Target="../tags/tag402.xml"/><Relationship Id="rId56" Type="http://schemas.openxmlformats.org/officeDocument/2006/relationships/tags" Target="../tags/tag410.xml"/><Relationship Id="rId64" Type="http://schemas.openxmlformats.org/officeDocument/2006/relationships/tags" Target="../tags/tag418.xml"/><Relationship Id="rId69" Type="http://schemas.openxmlformats.org/officeDocument/2006/relationships/tags" Target="../tags/tag423.xml"/><Relationship Id="rId77" Type="http://schemas.openxmlformats.org/officeDocument/2006/relationships/tags" Target="../tags/tag431.xml"/><Relationship Id="rId100" Type="http://schemas.openxmlformats.org/officeDocument/2006/relationships/tags" Target="../tags/tag454.xml"/><Relationship Id="rId105" Type="http://schemas.openxmlformats.org/officeDocument/2006/relationships/tags" Target="../tags/tag459.xml"/><Relationship Id="rId113" Type="http://schemas.openxmlformats.org/officeDocument/2006/relationships/tags" Target="../tags/tag467.xml"/><Relationship Id="rId118" Type="http://schemas.openxmlformats.org/officeDocument/2006/relationships/tags" Target="../tags/tag472.xml"/><Relationship Id="rId126" Type="http://schemas.openxmlformats.org/officeDocument/2006/relationships/tags" Target="../tags/tag480.xml"/><Relationship Id="rId134" Type="http://schemas.openxmlformats.org/officeDocument/2006/relationships/tags" Target="../tags/tag488.xml"/><Relationship Id="rId8" Type="http://schemas.openxmlformats.org/officeDocument/2006/relationships/tags" Target="../tags/tag362.xml"/><Relationship Id="rId51" Type="http://schemas.openxmlformats.org/officeDocument/2006/relationships/tags" Target="../tags/tag405.xml"/><Relationship Id="rId72" Type="http://schemas.openxmlformats.org/officeDocument/2006/relationships/tags" Target="../tags/tag426.xml"/><Relationship Id="rId80" Type="http://schemas.openxmlformats.org/officeDocument/2006/relationships/tags" Target="../tags/tag434.xml"/><Relationship Id="rId85" Type="http://schemas.openxmlformats.org/officeDocument/2006/relationships/tags" Target="../tags/tag439.xml"/><Relationship Id="rId93" Type="http://schemas.openxmlformats.org/officeDocument/2006/relationships/tags" Target="../tags/tag447.xml"/><Relationship Id="rId98" Type="http://schemas.openxmlformats.org/officeDocument/2006/relationships/tags" Target="../tags/tag452.xml"/><Relationship Id="rId121" Type="http://schemas.openxmlformats.org/officeDocument/2006/relationships/tags" Target="../tags/tag475.xml"/><Relationship Id="rId3" Type="http://schemas.openxmlformats.org/officeDocument/2006/relationships/tags" Target="../tags/tag357.xml"/><Relationship Id="rId12" Type="http://schemas.openxmlformats.org/officeDocument/2006/relationships/tags" Target="../tags/tag366.xml"/><Relationship Id="rId17" Type="http://schemas.openxmlformats.org/officeDocument/2006/relationships/tags" Target="../tags/tag371.xml"/><Relationship Id="rId25" Type="http://schemas.openxmlformats.org/officeDocument/2006/relationships/tags" Target="../tags/tag379.xml"/><Relationship Id="rId33" Type="http://schemas.openxmlformats.org/officeDocument/2006/relationships/tags" Target="../tags/tag387.xml"/><Relationship Id="rId38" Type="http://schemas.openxmlformats.org/officeDocument/2006/relationships/tags" Target="../tags/tag392.xml"/><Relationship Id="rId46" Type="http://schemas.openxmlformats.org/officeDocument/2006/relationships/tags" Target="../tags/tag400.xml"/><Relationship Id="rId59" Type="http://schemas.openxmlformats.org/officeDocument/2006/relationships/tags" Target="../tags/tag413.xml"/><Relationship Id="rId67" Type="http://schemas.openxmlformats.org/officeDocument/2006/relationships/tags" Target="../tags/tag421.xml"/><Relationship Id="rId103" Type="http://schemas.openxmlformats.org/officeDocument/2006/relationships/tags" Target="../tags/tag457.xml"/><Relationship Id="rId108" Type="http://schemas.openxmlformats.org/officeDocument/2006/relationships/tags" Target="../tags/tag462.xml"/><Relationship Id="rId116" Type="http://schemas.openxmlformats.org/officeDocument/2006/relationships/tags" Target="../tags/tag470.xml"/><Relationship Id="rId124" Type="http://schemas.openxmlformats.org/officeDocument/2006/relationships/tags" Target="../tags/tag478.xml"/><Relationship Id="rId129" Type="http://schemas.openxmlformats.org/officeDocument/2006/relationships/tags" Target="../tags/tag483.xml"/><Relationship Id="rId137" Type="http://schemas.openxmlformats.org/officeDocument/2006/relationships/tags" Target="../tags/tag491.xml"/><Relationship Id="rId20" Type="http://schemas.openxmlformats.org/officeDocument/2006/relationships/tags" Target="../tags/tag374.xml"/><Relationship Id="rId41" Type="http://schemas.openxmlformats.org/officeDocument/2006/relationships/tags" Target="../tags/tag395.xml"/><Relationship Id="rId54" Type="http://schemas.openxmlformats.org/officeDocument/2006/relationships/tags" Target="../tags/tag408.xml"/><Relationship Id="rId62" Type="http://schemas.openxmlformats.org/officeDocument/2006/relationships/tags" Target="../tags/tag416.xml"/><Relationship Id="rId70" Type="http://schemas.openxmlformats.org/officeDocument/2006/relationships/tags" Target="../tags/tag424.xml"/><Relationship Id="rId75" Type="http://schemas.openxmlformats.org/officeDocument/2006/relationships/tags" Target="../tags/tag429.xml"/><Relationship Id="rId83" Type="http://schemas.openxmlformats.org/officeDocument/2006/relationships/tags" Target="../tags/tag437.xml"/><Relationship Id="rId88" Type="http://schemas.openxmlformats.org/officeDocument/2006/relationships/tags" Target="../tags/tag442.xml"/><Relationship Id="rId91" Type="http://schemas.openxmlformats.org/officeDocument/2006/relationships/tags" Target="../tags/tag445.xml"/><Relationship Id="rId96" Type="http://schemas.openxmlformats.org/officeDocument/2006/relationships/tags" Target="../tags/tag450.xml"/><Relationship Id="rId111" Type="http://schemas.openxmlformats.org/officeDocument/2006/relationships/tags" Target="../tags/tag465.xml"/><Relationship Id="rId132" Type="http://schemas.openxmlformats.org/officeDocument/2006/relationships/tags" Target="../tags/tag486.xml"/><Relationship Id="rId1" Type="http://schemas.openxmlformats.org/officeDocument/2006/relationships/tags" Target="../tags/tag355.xml"/><Relationship Id="rId6" Type="http://schemas.openxmlformats.org/officeDocument/2006/relationships/tags" Target="../tags/tag360.xml"/><Relationship Id="rId15" Type="http://schemas.openxmlformats.org/officeDocument/2006/relationships/tags" Target="../tags/tag369.xml"/><Relationship Id="rId23" Type="http://schemas.openxmlformats.org/officeDocument/2006/relationships/tags" Target="../tags/tag377.xml"/><Relationship Id="rId28" Type="http://schemas.openxmlformats.org/officeDocument/2006/relationships/tags" Target="../tags/tag382.xml"/><Relationship Id="rId36" Type="http://schemas.openxmlformats.org/officeDocument/2006/relationships/tags" Target="../tags/tag390.xml"/><Relationship Id="rId49" Type="http://schemas.openxmlformats.org/officeDocument/2006/relationships/tags" Target="../tags/tag403.xml"/><Relationship Id="rId57" Type="http://schemas.openxmlformats.org/officeDocument/2006/relationships/tags" Target="../tags/tag411.xml"/><Relationship Id="rId106" Type="http://schemas.openxmlformats.org/officeDocument/2006/relationships/tags" Target="../tags/tag460.xml"/><Relationship Id="rId114" Type="http://schemas.openxmlformats.org/officeDocument/2006/relationships/tags" Target="../tags/tag468.xml"/><Relationship Id="rId119" Type="http://schemas.openxmlformats.org/officeDocument/2006/relationships/tags" Target="../tags/tag473.xml"/><Relationship Id="rId127" Type="http://schemas.openxmlformats.org/officeDocument/2006/relationships/tags" Target="../tags/tag481.xml"/><Relationship Id="rId10" Type="http://schemas.openxmlformats.org/officeDocument/2006/relationships/tags" Target="../tags/tag364.xml"/><Relationship Id="rId31" Type="http://schemas.openxmlformats.org/officeDocument/2006/relationships/tags" Target="../tags/tag385.xml"/><Relationship Id="rId44" Type="http://schemas.openxmlformats.org/officeDocument/2006/relationships/tags" Target="../tags/tag398.xml"/><Relationship Id="rId52" Type="http://schemas.openxmlformats.org/officeDocument/2006/relationships/tags" Target="../tags/tag406.xml"/><Relationship Id="rId60" Type="http://schemas.openxmlformats.org/officeDocument/2006/relationships/tags" Target="../tags/tag414.xml"/><Relationship Id="rId65" Type="http://schemas.openxmlformats.org/officeDocument/2006/relationships/tags" Target="../tags/tag419.xml"/><Relationship Id="rId73" Type="http://schemas.openxmlformats.org/officeDocument/2006/relationships/tags" Target="../tags/tag427.xml"/><Relationship Id="rId78" Type="http://schemas.openxmlformats.org/officeDocument/2006/relationships/tags" Target="../tags/tag432.xml"/><Relationship Id="rId81" Type="http://schemas.openxmlformats.org/officeDocument/2006/relationships/tags" Target="../tags/tag435.xml"/><Relationship Id="rId86" Type="http://schemas.openxmlformats.org/officeDocument/2006/relationships/tags" Target="../tags/tag440.xml"/><Relationship Id="rId94" Type="http://schemas.openxmlformats.org/officeDocument/2006/relationships/tags" Target="../tags/tag448.xml"/><Relationship Id="rId99" Type="http://schemas.openxmlformats.org/officeDocument/2006/relationships/tags" Target="../tags/tag453.xml"/><Relationship Id="rId101" Type="http://schemas.openxmlformats.org/officeDocument/2006/relationships/tags" Target="../tags/tag455.xml"/><Relationship Id="rId122" Type="http://schemas.openxmlformats.org/officeDocument/2006/relationships/tags" Target="../tags/tag476.xml"/><Relationship Id="rId130" Type="http://schemas.openxmlformats.org/officeDocument/2006/relationships/tags" Target="../tags/tag484.xml"/><Relationship Id="rId135" Type="http://schemas.openxmlformats.org/officeDocument/2006/relationships/tags" Target="../tags/tag489.xml"/><Relationship Id="rId4" Type="http://schemas.openxmlformats.org/officeDocument/2006/relationships/tags" Target="../tags/tag358.xml"/><Relationship Id="rId9" Type="http://schemas.openxmlformats.org/officeDocument/2006/relationships/tags" Target="../tags/tag363.xml"/><Relationship Id="rId13" Type="http://schemas.openxmlformats.org/officeDocument/2006/relationships/tags" Target="../tags/tag367.xml"/><Relationship Id="rId18" Type="http://schemas.openxmlformats.org/officeDocument/2006/relationships/tags" Target="../tags/tag372.xml"/><Relationship Id="rId39" Type="http://schemas.openxmlformats.org/officeDocument/2006/relationships/tags" Target="../tags/tag393.xml"/><Relationship Id="rId109" Type="http://schemas.openxmlformats.org/officeDocument/2006/relationships/tags" Target="../tags/tag463.xml"/><Relationship Id="rId34" Type="http://schemas.openxmlformats.org/officeDocument/2006/relationships/tags" Target="../tags/tag388.xml"/><Relationship Id="rId50" Type="http://schemas.openxmlformats.org/officeDocument/2006/relationships/tags" Target="../tags/tag404.xml"/><Relationship Id="rId55" Type="http://schemas.openxmlformats.org/officeDocument/2006/relationships/tags" Target="../tags/tag409.xml"/><Relationship Id="rId76" Type="http://schemas.openxmlformats.org/officeDocument/2006/relationships/tags" Target="../tags/tag430.xml"/><Relationship Id="rId97" Type="http://schemas.openxmlformats.org/officeDocument/2006/relationships/tags" Target="../tags/tag451.xml"/><Relationship Id="rId104" Type="http://schemas.openxmlformats.org/officeDocument/2006/relationships/tags" Target="../tags/tag458.xml"/><Relationship Id="rId120" Type="http://schemas.openxmlformats.org/officeDocument/2006/relationships/tags" Target="../tags/tag474.xml"/><Relationship Id="rId125" Type="http://schemas.openxmlformats.org/officeDocument/2006/relationships/tags" Target="../tags/tag479.xml"/><Relationship Id="rId7" Type="http://schemas.openxmlformats.org/officeDocument/2006/relationships/tags" Target="../tags/tag361.xml"/><Relationship Id="rId71" Type="http://schemas.openxmlformats.org/officeDocument/2006/relationships/tags" Target="../tags/tag425.xml"/><Relationship Id="rId92" Type="http://schemas.openxmlformats.org/officeDocument/2006/relationships/tags" Target="../tags/tag446.xml"/><Relationship Id="rId2" Type="http://schemas.openxmlformats.org/officeDocument/2006/relationships/tags" Target="../tags/tag356.xml"/><Relationship Id="rId29" Type="http://schemas.openxmlformats.org/officeDocument/2006/relationships/tags" Target="../tags/tag383.xml"/><Relationship Id="rId24" Type="http://schemas.openxmlformats.org/officeDocument/2006/relationships/tags" Target="../tags/tag378.xml"/><Relationship Id="rId40" Type="http://schemas.openxmlformats.org/officeDocument/2006/relationships/tags" Target="../tags/tag394.xml"/><Relationship Id="rId45" Type="http://schemas.openxmlformats.org/officeDocument/2006/relationships/tags" Target="../tags/tag399.xml"/><Relationship Id="rId66" Type="http://schemas.openxmlformats.org/officeDocument/2006/relationships/tags" Target="../tags/tag420.xml"/><Relationship Id="rId87" Type="http://schemas.openxmlformats.org/officeDocument/2006/relationships/tags" Target="../tags/tag441.xml"/><Relationship Id="rId110" Type="http://schemas.openxmlformats.org/officeDocument/2006/relationships/tags" Target="../tags/tag464.xml"/><Relationship Id="rId115" Type="http://schemas.openxmlformats.org/officeDocument/2006/relationships/tags" Target="../tags/tag469.xml"/><Relationship Id="rId131" Type="http://schemas.openxmlformats.org/officeDocument/2006/relationships/tags" Target="../tags/tag485.xml"/><Relationship Id="rId136" Type="http://schemas.openxmlformats.org/officeDocument/2006/relationships/tags" Target="../tags/tag490.xml"/><Relationship Id="rId61" Type="http://schemas.openxmlformats.org/officeDocument/2006/relationships/tags" Target="../tags/tag415.xml"/><Relationship Id="rId82" Type="http://schemas.openxmlformats.org/officeDocument/2006/relationships/tags" Target="../tags/tag436.xml"/><Relationship Id="rId19" Type="http://schemas.openxmlformats.org/officeDocument/2006/relationships/tags" Target="../tags/tag373.xml"/></Relationships>
</file>

<file path=ppt/slideLayouts/_rels/slideLayout36.xml.rels><?xml version="1.0" encoding="UTF-8" standalone="yes"?>
<Relationships xmlns="http://schemas.openxmlformats.org/package/2006/relationships"><Relationship Id="rId8" Type="http://schemas.openxmlformats.org/officeDocument/2006/relationships/tags" Target="../tags/tag499.xml"/><Relationship Id="rId13" Type="http://schemas.openxmlformats.org/officeDocument/2006/relationships/tags" Target="../tags/tag504.xml"/><Relationship Id="rId18" Type="http://schemas.openxmlformats.org/officeDocument/2006/relationships/tags" Target="../tags/tag509.xml"/><Relationship Id="rId26" Type="http://schemas.openxmlformats.org/officeDocument/2006/relationships/tags" Target="../tags/tag517.xml"/><Relationship Id="rId3" Type="http://schemas.openxmlformats.org/officeDocument/2006/relationships/tags" Target="../tags/tag494.xml"/><Relationship Id="rId21" Type="http://schemas.openxmlformats.org/officeDocument/2006/relationships/tags" Target="../tags/tag512.xml"/><Relationship Id="rId7" Type="http://schemas.openxmlformats.org/officeDocument/2006/relationships/tags" Target="../tags/tag498.xml"/><Relationship Id="rId12" Type="http://schemas.openxmlformats.org/officeDocument/2006/relationships/tags" Target="../tags/tag503.xml"/><Relationship Id="rId17" Type="http://schemas.openxmlformats.org/officeDocument/2006/relationships/tags" Target="../tags/tag508.xml"/><Relationship Id="rId25" Type="http://schemas.openxmlformats.org/officeDocument/2006/relationships/tags" Target="../tags/tag516.xml"/><Relationship Id="rId2" Type="http://schemas.openxmlformats.org/officeDocument/2006/relationships/tags" Target="../tags/tag493.xml"/><Relationship Id="rId16" Type="http://schemas.openxmlformats.org/officeDocument/2006/relationships/tags" Target="../tags/tag507.xml"/><Relationship Id="rId20" Type="http://schemas.openxmlformats.org/officeDocument/2006/relationships/tags" Target="../tags/tag511.xml"/><Relationship Id="rId29" Type="http://schemas.openxmlformats.org/officeDocument/2006/relationships/slideMaster" Target="../slideMasters/slideMaster4.xml"/><Relationship Id="rId1" Type="http://schemas.openxmlformats.org/officeDocument/2006/relationships/tags" Target="../tags/tag492.xml"/><Relationship Id="rId6" Type="http://schemas.openxmlformats.org/officeDocument/2006/relationships/tags" Target="../tags/tag497.xml"/><Relationship Id="rId11" Type="http://schemas.openxmlformats.org/officeDocument/2006/relationships/tags" Target="../tags/tag502.xml"/><Relationship Id="rId24" Type="http://schemas.openxmlformats.org/officeDocument/2006/relationships/tags" Target="../tags/tag515.xml"/><Relationship Id="rId5" Type="http://schemas.openxmlformats.org/officeDocument/2006/relationships/tags" Target="../tags/tag496.xml"/><Relationship Id="rId15" Type="http://schemas.openxmlformats.org/officeDocument/2006/relationships/tags" Target="../tags/tag506.xml"/><Relationship Id="rId23" Type="http://schemas.openxmlformats.org/officeDocument/2006/relationships/tags" Target="../tags/tag514.xml"/><Relationship Id="rId28" Type="http://schemas.openxmlformats.org/officeDocument/2006/relationships/tags" Target="../tags/tag519.xml"/><Relationship Id="rId10" Type="http://schemas.openxmlformats.org/officeDocument/2006/relationships/tags" Target="../tags/tag501.xml"/><Relationship Id="rId19" Type="http://schemas.openxmlformats.org/officeDocument/2006/relationships/tags" Target="../tags/tag510.xml"/><Relationship Id="rId4" Type="http://schemas.openxmlformats.org/officeDocument/2006/relationships/tags" Target="../tags/tag495.xml"/><Relationship Id="rId9" Type="http://schemas.openxmlformats.org/officeDocument/2006/relationships/tags" Target="../tags/tag500.xml"/><Relationship Id="rId14" Type="http://schemas.openxmlformats.org/officeDocument/2006/relationships/tags" Target="../tags/tag505.xml"/><Relationship Id="rId22" Type="http://schemas.openxmlformats.org/officeDocument/2006/relationships/tags" Target="../tags/tag513.xml"/><Relationship Id="rId27" Type="http://schemas.openxmlformats.org/officeDocument/2006/relationships/tags" Target="../tags/tag518.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527.xml"/><Relationship Id="rId13" Type="http://schemas.openxmlformats.org/officeDocument/2006/relationships/tags" Target="../tags/tag532.xml"/><Relationship Id="rId18" Type="http://schemas.openxmlformats.org/officeDocument/2006/relationships/tags" Target="../tags/tag537.xml"/><Relationship Id="rId26" Type="http://schemas.openxmlformats.org/officeDocument/2006/relationships/tags" Target="../tags/tag545.xml"/><Relationship Id="rId3" Type="http://schemas.openxmlformats.org/officeDocument/2006/relationships/tags" Target="../tags/tag522.xml"/><Relationship Id="rId21" Type="http://schemas.openxmlformats.org/officeDocument/2006/relationships/tags" Target="../tags/tag540.xml"/><Relationship Id="rId7" Type="http://schemas.openxmlformats.org/officeDocument/2006/relationships/tags" Target="../tags/tag526.xml"/><Relationship Id="rId12" Type="http://schemas.openxmlformats.org/officeDocument/2006/relationships/tags" Target="../tags/tag531.xml"/><Relationship Id="rId17" Type="http://schemas.openxmlformats.org/officeDocument/2006/relationships/tags" Target="../tags/tag536.xml"/><Relationship Id="rId25" Type="http://schemas.openxmlformats.org/officeDocument/2006/relationships/tags" Target="../tags/tag544.xml"/><Relationship Id="rId2" Type="http://schemas.openxmlformats.org/officeDocument/2006/relationships/tags" Target="../tags/tag521.xml"/><Relationship Id="rId16" Type="http://schemas.openxmlformats.org/officeDocument/2006/relationships/tags" Target="../tags/tag535.xml"/><Relationship Id="rId20" Type="http://schemas.openxmlformats.org/officeDocument/2006/relationships/tags" Target="../tags/tag539.xml"/><Relationship Id="rId29" Type="http://schemas.openxmlformats.org/officeDocument/2006/relationships/tags" Target="../tags/tag548.xml"/><Relationship Id="rId1" Type="http://schemas.openxmlformats.org/officeDocument/2006/relationships/tags" Target="../tags/tag520.xml"/><Relationship Id="rId6" Type="http://schemas.openxmlformats.org/officeDocument/2006/relationships/tags" Target="../tags/tag525.xml"/><Relationship Id="rId11" Type="http://schemas.openxmlformats.org/officeDocument/2006/relationships/tags" Target="../tags/tag530.xml"/><Relationship Id="rId24" Type="http://schemas.openxmlformats.org/officeDocument/2006/relationships/tags" Target="../tags/tag543.xml"/><Relationship Id="rId5" Type="http://schemas.openxmlformats.org/officeDocument/2006/relationships/tags" Target="../tags/tag524.xml"/><Relationship Id="rId15" Type="http://schemas.openxmlformats.org/officeDocument/2006/relationships/tags" Target="../tags/tag534.xml"/><Relationship Id="rId23" Type="http://schemas.openxmlformats.org/officeDocument/2006/relationships/tags" Target="../tags/tag542.xml"/><Relationship Id="rId28" Type="http://schemas.openxmlformats.org/officeDocument/2006/relationships/tags" Target="../tags/tag547.xml"/><Relationship Id="rId10" Type="http://schemas.openxmlformats.org/officeDocument/2006/relationships/tags" Target="../tags/tag529.xml"/><Relationship Id="rId19" Type="http://schemas.openxmlformats.org/officeDocument/2006/relationships/tags" Target="../tags/tag538.xml"/><Relationship Id="rId31" Type="http://schemas.openxmlformats.org/officeDocument/2006/relationships/slideMaster" Target="../slideMasters/slideMaster4.xml"/><Relationship Id="rId4" Type="http://schemas.openxmlformats.org/officeDocument/2006/relationships/tags" Target="../tags/tag523.xml"/><Relationship Id="rId9" Type="http://schemas.openxmlformats.org/officeDocument/2006/relationships/tags" Target="../tags/tag528.xml"/><Relationship Id="rId14" Type="http://schemas.openxmlformats.org/officeDocument/2006/relationships/tags" Target="../tags/tag533.xml"/><Relationship Id="rId22" Type="http://schemas.openxmlformats.org/officeDocument/2006/relationships/tags" Target="../tags/tag541.xml"/><Relationship Id="rId27" Type="http://schemas.openxmlformats.org/officeDocument/2006/relationships/tags" Target="../tags/tag546.xml"/><Relationship Id="rId30" Type="http://schemas.openxmlformats.org/officeDocument/2006/relationships/tags" Target="../tags/tag549.xml"/></Relationships>
</file>

<file path=ppt/slideLayouts/_rels/slideLayout38.xml.rels><?xml version="1.0" encoding="UTF-8" standalone="yes"?>
<Relationships xmlns="http://schemas.openxmlformats.org/package/2006/relationships"><Relationship Id="rId26" Type="http://schemas.openxmlformats.org/officeDocument/2006/relationships/tags" Target="../tags/tag575.xml"/><Relationship Id="rId117" Type="http://schemas.openxmlformats.org/officeDocument/2006/relationships/tags" Target="../tags/tag666.xml"/><Relationship Id="rId21" Type="http://schemas.openxmlformats.org/officeDocument/2006/relationships/tags" Target="../tags/tag570.xml"/><Relationship Id="rId42" Type="http://schemas.openxmlformats.org/officeDocument/2006/relationships/tags" Target="../tags/tag591.xml"/><Relationship Id="rId47" Type="http://schemas.openxmlformats.org/officeDocument/2006/relationships/tags" Target="../tags/tag596.xml"/><Relationship Id="rId63" Type="http://schemas.openxmlformats.org/officeDocument/2006/relationships/tags" Target="../tags/tag612.xml"/><Relationship Id="rId68" Type="http://schemas.openxmlformats.org/officeDocument/2006/relationships/tags" Target="../tags/tag617.xml"/><Relationship Id="rId84" Type="http://schemas.openxmlformats.org/officeDocument/2006/relationships/tags" Target="../tags/tag633.xml"/><Relationship Id="rId89" Type="http://schemas.openxmlformats.org/officeDocument/2006/relationships/tags" Target="../tags/tag638.xml"/><Relationship Id="rId112" Type="http://schemas.openxmlformats.org/officeDocument/2006/relationships/tags" Target="../tags/tag661.xml"/><Relationship Id="rId16" Type="http://schemas.openxmlformats.org/officeDocument/2006/relationships/tags" Target="../tags/tag565.xml"/><Relationship Id="rId107" Type="http://schemas.openxmlformats.org/officeDocument/2006/relationships/tags" Target="../tags/tag656.xml"/><Relationship Id="rId11" Type="http://schemas.openxmlformats.org/officeDocument/2006/relationships/tags" Target="../tags/tag560.xml"/><Relationship Id="rId32" Type="http://schemas.openxmlformats.org/officeDocument/2006/relationships/tags" Target="../tags/tag581.xml"/><Relationship Id="rId37" Type="http://schemas.openxmlformats.org/officeDocument/2006/relationships/tags" Target="../tags/tag586.xml"/><Relationship Id="rId53" Type="http://schemas.openxmlformats.org/officeDocument/2006/relationships/tags" Target="../tags/tag602.xml"/><Relationship Id="rId58" Type="http://schemas.openxmlformats.org/officeDocument/2006/relationships/tags" Target="../tags/tag607.xml"/><Relationship Id="rId74" Type="http://schemas.openxmlformats.org/officeDocument/2006/relationships/tags" Target="../tags/tag623.xml"/><Relationship Id="rId79" Type="http://schemas.openxmlformats.org/officeDocument/2006/relationships/tags" Target="../tags/tag628.xml"/><Relationship Id="rId102" Type="http://schemas.openxmlformats.org/officeDocument/2006/relationships/tags" Target="../tags/tag651.xml"/><Relationship Id="rId123" Type="http://schemas.openxmlformats.org/officeDocument/2006/relationships/tags" Target="../tags/tag672.xml"/><Relationship Id="rId128" Type="http://schemas.openxmlformats.org/officeDocument/2006/relationships/tags" Target="../tags/tag677.xml"/><Relationship Id="rId5" Type="http://schemas.openxmlformats.org/officeDocument/2006/relationships/tags" Target="../tags/tag554.xml"/><Relationship Id="rId90" Type="http://schemas.openxmlformats.org/officeDocument/2006/relationships/tags" Target="../tags/tag639.xml"/><Relationship Id="rId95" Type="http://schemas.openxmlformats.org/officeDocument/2006/relationships/tags" Target="../tags/tag644.xml"/><Relationship Id="rId19" Type="http://schemas.openxmlformats.org/officeDocument/2006/relationships/tags" Target="../tags/tag568.xml"/><Relationship Id="rId14" Type="http://schemas.openxmlformats.org/officeDocument/2006/relationships/tags" Target="../tags/tag563.xml"/><Relationship Id="rId22" Type="http://schemas.openxmlformats.org/officeDocument/2006/relationships/tags" Target="../tags/tag571.xml"/><Relationship Id="rId27" Type="http://schemas.openxmlformats.org/officeDocument/2006/relationships/tags" Target="../tags/tag576.xml"/><Relationship Id="rId30" Type="http://schemas.openxmlformats.org/officeDocument/2006/relationships/tags" Target="../tags/tag579.xml"/><Relationship Id="rId35" Type="http://schemas.openxmlformats.org/officeDocument/2006/relationships/tags" Target="../tags/tag584.xml"/><Relationship Id="rId43" Type="http://schemas.openxmlformats.org/officeDocument/2006/relationships/tags" Target="../tags/tag592.xml"/><Relationship Id="rId48" Type="http://schemas.openxmlformats.org/officeDocument/2006/relationships/tags" Target="../tags/tag597.xml"/><Relationship Id="rId56" Type="http://schemas.openxmlformats.org/officeDocument/2006/relationships/tags" Target="../tags/tag605.xml"/><Relationship Id="rId64" Type="http://schemas.openxmlformats.org/officeDocument/2006/relationships/tags" Target="../tags/tag613.xml"/><Relationship Id="rId69" Type="http://schemas.openxmlformats.org/officeDocument/2006/relationships/tags" Target="../tags/tag618.xml"/><Relationship Id="rId77" Type="http://schemas.openxmlformats.org/officeDocument/2006/relationships/tags" Target="../tags/tag626.xml"/><Relationship Id="rId100" Type="http://schemas.openxmlformats.org/officeDocument/2006/relationships/tags" Target="../tags/tag649.xml"/><Relationship Id="rId105" Type="http://schemas.openxmlformats.org/officeDocument/2006/relationships/tags" Target="../tags/tag654.xml"/><Relationship Id="rId113" Type="http://schemas.openxmlformats.org/officeDocument/2006/relationships/tags" Target="../tags/tag662.xml"/><Relationship Id="rId118" Type="http://schemas.openxmlformats.org/officeDocument/2006/relationships/tags" Target="../tags/tag667.xml"/><Relationship Id="rId126" Type="http://schemas.openxmlformats.org/officeDocument/2006/relationships/tags" Target="../tags/tag675.xml"/><Relationship Id="rId8" Type="http://schemas.openxmlformats.org/officeDocument/2006/relationships/tags" Target="../tags/tag557.xml"/><Relationship Id="rId51" Type="http://schemas.openxmlformats.org/officeDocument/2006/relationships/tags" Target="../tags/tag600.xml"/><Relationship Id="rId72" Type="http://schemas.openxmlformats.org/officeDocument/2006/relationships/tags" Target="../tags/tag621.xml"/><Relationship Id="rId80" Type="http://schemas.openxmlformats.org/officeDocument/2006/relationships/tags" Target="../tags/tag629.xml"/><Relationship Id="rId85" Type="http://schemas.openxmlformats.org/officeDocument/2006/relationships/tags" Target="../tags/tag634.xml"/><Relationship Id="rId93" Type="http://schemas.openxmlformats.org/officeDocument/2006/relationships/tags" Target="../tags/tag642.xml"/><Relationship Id="rId98" Type="http://schemas.openxmlformats.org/officeDocument/2006/relationships/tags" Target="../tags/tag647.xml"/><Relationship Id="rId121" Type="http://schemas.openxmlformats.org/officeDocument/2006/relationships/tags" Target="../tags/tag670.xml"/><Relationship Id="rId3" Type="http://schemas.openxmlformats.org/officeDocument/2006/relationships/tags" Target="../tags/tag552.xml"/><Relationship Id="rId12" Type="http://schemas.openxmlformats.org/officeDocument/2006/relationships/tags" Target="../tags/tag561.xml"/><Relationship Id="rId17" Type="http://schemas.openxmlformats.org/officeDocument/2006/relationships/tags" Target="../tags/tag566.xml"/><Relationship Id="rId25" Type="http://schemas.openxmlformats.org/officeDocument/2006/relationships/tags" Target="../tags/tag574.xml"/><Relationship Id="rId33" Type="http://schemas.openxmlformats.org/officeDocument/2006/relationships/tags" Target="../tags/tag582.xml"/><Relationship Id="rId38" Type="http://schemas.openxmlformats.org/officeDocument/2006/relationships/tags" Target="../tags/tag587.xml"/><Relationship Id="rId46" Type="http://schemas.openxmlformats.org/officeDocument/2006/relationships/tags" Target="../tags/tag595.xml"/><Relationship Id="rId59" Type="http://schemas.openxmlformats.org/officeDocument/2006/relationships/tags" Target="../tags/tag608.xml"/><Relationship Id="rId67" Type="http://schemas.openxmlformats.org/officeDocument/2006/relationships/tags" Target="../tags/tag616.xml"/><Relationship Id="rId103" Type="http://schemas.openxmlformats.org/officeDocument/2006/relationships/tags" Target="../tags/tag652.xml"/><Relationship Id="rId108" Type="http://schemas.openxmlformats.org/officeDocument/2006/relationships/tags" Target="../tags/tag657.xml"/><Relationship Id="rId116" Type="http://schemas.openxmlformats.org/officeDocument/2006/relationships/tags" Target="../tags/tag665.xml"/><Relationship Id="rId124" Type="http://schemas.openxmlformats.org/officeDocument/2006/relationships/tags" Target="../tags/tag673.xml"/><Relationship Id="rId129" Type="http://schemas.openxmlformats.org/officeDocument/2006/relationships/slideMaster" Target="../slideMasters/slideMaster4.xml"/><Relationship Id="rId20" Type="http://schemas.openxmlformats.org/officeDocument/2006/relationships/tags" Target="../tags/tag569.xml"/><Relationship Id="rId41" Type="http://schemas.openxmlformats.org/officeDocument/2006/relationships/tags" Target="../tags/tag590.xml"/><Relationship Id="rId54" Type="http://schemas.openxmlformats.org/officeDocument/2006/relationships/tags" Target="../tags/tag603.xml"/><Relationship Id="rId62" Type="http://schemas.openxmlformats.org/officeDocument/2006/relationships/tags" Target="../tags/tag611.xml"/><Relationship Id="rId70" Type="http://schemas.openxmlformats.org/officeDocument/2006/relationships/tags" Target="../tags/tag619.xml"/><Relationship Id="rId75" Type="http://schemas.openxmlformats.org/officeDocument/2006/relationships/tags" Target="../tags/tag624.xml"/><Relationship Id="rId83" Type="http://schemas.openxmlformats.org/officeDocument/2006/relationships/tags" Target="../tags/tag632.xml"/><Relationship Id="rId88" Type="http://schemas.openxmlformats.org/officeDocument/2006/relationships/tags" Target="../tags/tag637.xml"/><Relationship Id="rId91" Type="http://schemas.openxmlformats.org/officeDocument/2006/relationships/tags" Target="../tags/tag640.xml"/><Relationship Id="rId96" Type="http://schemas.openxmlformats.org/officeDocument/2006/relationships/tags" Target="../tags/tag645.xml"/><Relationship Id="rId111" Type="http://schemas.openxmlformats.org/officeDocument/2006/relationships/tags" Target="../tags/tag660.xml"/><Relationship Id="rId1" Type="http://schemas.openxmlformats.org/officeDocument/2006/relationships/tags" Target="../tags/tag550.xml"/><Relationship Id="rId6" Type="http://schemas.openxmlformats.org/officeDocument/2006/relationships/tags" Target="../tags/tag555.xml"/><Relationship Id="rId15" Type="http://schemas.openxmlformats.org/officeDocument/2006/relationships/tags" Target="../tags/tag564.xml"/><Relationship Id="rId23" Type="http://schemas.openxmlformats.org/officeDocument/2006/relationships/tags" Target="../tags/tag572.xml"/><Relationship Id="rId28" Type="http://schemas.openxmlformats.org/officeDocument/2006/relationships/tags" Target="../tags/tag577.xml"/><Relationship Id="rId36" Type="http://schemas.openxmlformats.org/officeDocument/2006/relationships/tags" Target="../tags/tag585.xml"/><Relationship Id="rId49" Type="http://schemas.openxmlformats.org/officeDocument/2006/relationships/tags" Target="../tags/tag598.xml"/><Relationship Id="rId57" Type="http://schemas.openxmlformats.org/officeDocument/2006/relationships/tags" Target="../tags/tag606.xml"/><Relationship Id="rId106" Type="http://schemas.openxmlformats.org/officeDocument/2006/relationships/tags" Target="../tags/tag655.xml"/><Relationship Id="rId114" Type="http://schemas.openxmlformats.org/officeDocument/2006/relationships/tags" Target="../tags/tag663.xml"/><Relationship Id="rId119" Type="http://schemas.openxmlformats.org/officeDocument/2006/relationships/tags" Target="../tags/tag668.xml"/><Relationship Id="rId127" Type="http://schemas.openxmlformats.org/officeDocument/2006/relationships/tags" Target="../tags/tag676.xml"/><Relationship Id="rId10" Type="http://schemas.openxmlformats.org/officeDocument/2006/relationships/tags" Target="../tags/tag559.xml"/><Relationship Id="rId31" Type="http://schemas.openxmlformats.org/officeDocument/2006/relationships/tags" Target="../tags/tag580.xml"/><Relationship Id="rId44" Type="http://schemas.openxmlformats.org/officeDocument/2006/relationships/tags" Target="../tags/tag593.xml"/><Relationship Id="rId52" Type="http://schemas.openxmlformats.org/officeDocument/2006/relationships/tags" Target="../tags/tag601.xml"/><Relationship Id="rId60" Type="http://schemas.openxmlformats.org/officeDocument/2006/relationships/tags" Target="../tags/tag609.xml"/><Relationship Id="rId65" Type="http://schemas.openxmlformats.org/officeDocument/2006/relationships/tags" Target="../tags/tag614.xml"/><Relationship Id="rId73" Type="http://schemas.openxmlformats.org/officeDocument/2006/relationships/tags" Target="../tags/tag622.xml"/><Relationship Id="rId78" Type="http://schemas.openxmlformats.org/officeDocument/2006/relationships/tags" Target="../tags/tag627.xml"/><Relationship Id="rId81" Type="http://schemas.openxmlformats.org/officeDocument/2006/relationships/tags" Target="../tags/tag630.xml"/><Relationship Id="rId86" Type="http://schemas.openxmlformats.org/officeDocument/2006/relationships/tags" Target="../tags/tag635.xml"/><Relationship Id="rId94" Type="http://schemas.openxmlformats.org/officeDocument/2006/relationships/tags" Target="../tags/tag643.xml"/><Relationship Id="rId99" Type="http://schemas.openxmlformats.org/officeDocument/2006/relationships/tags" Target="../tags/tag648.xml"/><Relationship Id="rId101" Type="http://schemas.openxmlformats.org/officeDocument/2006/relationships/tags" Target="../tags/tag650.xml"/><Relationship Id="rId122" Type="http://schemas.openxmlformats.org/officeDocument/2006/relationships/tags" Target="../tags/tag671.xml"/><Relationship Id="rId4" Type="http://schemas.openxmlformats.org/officeDocument/2006/relationships/tags" Target="../tags/tag553.xml"/><Relationship Id="rId9" Type="http://schemas.openxmlformats.org/officeDocument/2006/relationships/tags" Target="../tags/tag558.xml"/><Relationship Id="rId13" Type="http://schemas.openxmlformats.org/officeDocument/2006/relationships/tags" Target="../tags/tag562.xml"/><Relationship Id="rId18" Type="http://schemas.openxmlformats.org/officeDocument/2006/relationships/tags" Target="../tags/tag567.xml"/><Relationship Id="rId39" Type="http://schemas.openxmlformats.org/officeDocument/2006/relationships/tags" Target="../tags/tag588.xml"/><Relationship Id="rId109" Type="http://schemas.openxmlformats.org/officeDocument/2006/relationships/tags" Target="../tags/tag658.xml"/><Relationship Id="rId34" Type="http://schemas.openxmlformats.org/officeDocument/2006/relationships/tags" Target="../tags/tag583.xml"/><Relationship Id="rId50" Type="http://schemas.openxmlformats.org/officeDocument/2006/relationships/tags" Target="../tags/tag599.xml"/><Relationship Id="rId55" Type="http://schemas.openxmlformats.org/officeDocument/2006/relationships/tags" Target="../tags/tag604.xml"/><Relationship Id="rId76" Type="http://schemas.openxmlformats.org/officeDocument/2006/relationships/tags" Target="../tags/tag625.xml"/><Relationship Id="rId97" Type="http://schemas.openxmlformats.org/officeDocument/2006/relationships/tags" Target="../tags/tag646.xml"/><Relationship Id="rId104" Type="http://schemas.openxmlformats.org/officeDocument/2006/relationships/tags" Target="../tags/tag653.xml"/><Relationship Id="rId120" Type="http://schemas.openxmlformats.org/officeDocument/2006/relationships/tags" Target="../tags/tag669.xml"/><Relationship Id="rId125" Type="http://schemas.openxmlformats.org/officeDocument/2006/relationships/tags" Target="../tags/tag674.xml"/><Relationship Id="rId7" Type="http://schemas.openxmlformats.org/officeDocument/2006/relationships/tags" Target="../tags/tag556.xml"/><Relationship Id="rId71" Type="http://schemas.openxmlformats.org/officeDocument/2006/relationships/tags" Target="../tags/tag620.xml"/><Relationship Id="rId92" Type="http://schemas.openxmlformats.org/officeDocument/2006/relationships/tags" Target="../tags/tag641.xml"/><Relationship Id="rId2" Type="http://schemas.openxmlformats.org/officeDocument/2006/relationships/tags" Target="../tags/tag551.xml"/><Relationship Id="rId29" Type="http://schemas.openxmlformats.org/officeDocument/2006/relationships/tags" Target="../tags/tag578.xml"/><Relationship Id="rId24" Type="http://schemas.openxmlformats.org/officeDocument/2006/relationships/tags" Target="../tags/tag573.xml"/><Relationship Id="rId40" Type="http://schemas.openxmlformats.org/officeDocument/2006/relationships/tags" Target="../tags/tag589.xml"/><Relationship Id="rId45" Type="http://schemas.openxmlformats.org/officeDocument/2006/relationships/tags" Target="../tags/tag594.xml"/><Relationship Id="rId66" Type="http://schemas.openxmlformats.org/officeDocument/2006/relationships/tags" Target="../tags/tag615.xml"/><Relationship Id="rId87" Type="http://schemas.openxmlformats.org/officeDocument/2006/relationships/tags" Target="../tags/tag636.xml"/><Relationship Id="rId110" Type="http://schemas.openxmlformats.org/officeDocument/2006/relationships/tags" Target="../tags/tag659.xml"/><Relationship Id="rId115" Type="http://schemas.openxmlformats.org/officeDocument/2006/relationships/tags" Target="../tags/tag664.xml"/><Relationship Id="rId61" Type="http://schemas.openxmlformats.org/officeDocument/2006/relationships/tags" Target="../tags/tag610.xml"/><Relationship Id="rId82" Type="http://schemas.openxmlformats.org/officeDocument/2006/relationships/tags" Target="../tags/tag631.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680.xml"/><Relationship Id="rId2" Type="http://schemas.openxmlformats.org/officeDocument/2006/relationships/tags" Target="../tags/tag679.xml"/><Relationship Id="rId1" Type="http://schemas.openxmlformats.org/officeDocument/2006/relationships/tags" Target="../tags/tag678.xml"/><Relationship Id="rId4"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688.xml"/><Relationship Id="rId13" Type="http://schemas.openxmlformats.org/officeDocument/2006/relationships/tags" Target="../tags/tag693.xml"/><Relationship Id="rId18" Type="http://schemas.openxmlformats.org/officeDocument/2006/relationships/tags" Target="../tags/tag698.xml"/><Relationship Id="rId26" Type="http://schemas.openxmlformats.org/officeDocument/2006/relationships/tags" Target="../tags/tag706.xml"/><Relationship Id="rId3" Type="http://schemas.openxmlformats.org/officeDocument/2006/relationships/tags" Target="../tags/tag683.xml"/><Relationship Id="rId21" Type="http://schemas.openxmlformats.org/officeDocument/2006/relationships/tags" Target="../tags/tag701.xml"/><Relationship Id="rId7" Type="http://schemas.openxmlformats.org/officeDocument/2006/relationships/tags" Target="../tags/tag687.xml"/><Relationship Id="rId12" Type="http://schemas.openxmlformats.org/officeDocument/2006/relationships/tags" Target="../tags/tag692.xml"/><Relationship Id="rId17" Type="http://schemas.openxmlformats.org/officeDocument/2006/relationships/tags" Target="../tags/tag697.xml"/><Relationship Id="rId25" Type="http://schemas.openxmlformats.org/officeDocument/2006/relationships/tags" Target="../tags/tag705.xml"/><Relationship Id="rId2" Type="http://schemas.openxmlformats.org/officeDocument/2006/relationships/tags" Target="../tags/tag682.xml"/><Relationship Id="rId16" Type="http://schemas.openxmlformats.org/officeDocument/2006/relationships/tags" Target="../tags/tag696.xml"/><Relationship Id="rId20" Type="http://schemas.openxmlformats.org/officeDocument/2006/relationships/tags" Target="../tags/tag700.xml"/><Relationship Id="rId29" Type="http://schemas.openxmlformats.org/officeDocument/2006/relationships/slideMaster" Target="../slideMasters/slideMaster4.xml"/><Relationship Id="rId1" Type="http://schemas.openxmlformats.org/officeDocument/2006/relationships/tags" Target="../tags/tag681.xml"/><Relationship Id="rId6" Type="http://schemas.openxmlformats.org/officeDocument/2006/relationships/tags" Target="../tags/tag686.xml"/><Relationship Id="rId11" Type="http://schemas.openxmlformats.org/officeDocument/2006/relationships/tags" Target="../tags/tag691.xml"/><Relationship Id="rId24" Type="http://schemas.openxmlformats.org/officeDocument/2006/relationships/tags" Target="../tags/tag704.xml"/><Relationship Id="rId5" Type="http://schemas.openxmlformats.org/officeDocument/2006/relationships/tags" Target="../tags/tag685.xml"/><Relationship Id="rId15" Type="http://schemas.openxmlformats.org/officeDocument/2006/relationships/tags" Target="../tags/tag695.xml"/><Relationship Id="rId23" Type="http://schemas.openxmlformats.org/officeDocument/2006/relationships/tags" Target="../tags/tag703.xml"/><Relationship Id="rId28" Type="http://schemas.openxmlformats.org/officeDocument/2006/relationships/tags" Target="../tags/tag708.xml"/><Relationship Id="rId10" Type="http://schemas.openxmlformats.org/officeDocument/2006/relationships/tags" Target="../tags/tag690.xml"/><Relationship Id="rId19" Type="http://schemas.openxmlformats.org/officeDocument/2006/relationships/tags" Target="../tags/tag699.xml"/><Relationship Id="rId4" Type="http://schemas.openxmlformats.org/officeDocument/2006/relationships/tags" Target="../tags/tag684.xml"/><Relationship Id="rId9" Type="http://schemas.openxmlformats.org/officeDocument/2006/relationships/tags" Target="../tags/tag689.xml"/><Relationship Id="rId14" Type="http://schemas.openxmlformats.org/officeDocument/2006/relationships/tags" Target="../tags/tag694.xml"/><Relationship Id="rId22" Type="http://schemas.openxmlformats.org/officeDocument/2006/relationships/tags" Target="../tags/tag702.xml"/><Relationship Id="rId27" Type="http://schemas.openxmlformats.org/officeDocument/2006/relationships/tags" Target="../tags/tag707.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716.xml"/><Relationship Id="rId13" Type="http://schemas.openxmlformats.org/officeDocument/2006/relationships/tags" Target="../tags/tag721.xml"/><Relationship Id="rId18" Type="http://schemas.openxmlformats.org/officeDocument/2006/relationships/tags" Target="../tags/tag726.xml"/><Relationship Id="rId26" Type="http://schemas.openxmlformats.org/officeDocument/2006/relationships/tags" Target="../tags/tag734.xml"/><Relationship Id="rId3" Type="http://schemas.openxmlformats.org/officeDocument/2006/relationships/tags" Target="../tags/tag711.xml"/><Relationship Id="rId21" Type="http://schemas.openxmlformats.org/officeDocument/2006/relationships/tags" Target="../tags/tag729.xml"/><Relationship Id="rId7" Type="http://schemas.openxmlformats.org/officeDocument/2006/relationships/tags" Target="../tags/tag715.xml"/><Relationship Id="rId12" Type="http://schemas.openxmlformats.org/officeDocument/2006/relationships/tags" Target="../tags/tag720.xml"/><Relationship Id="rId17" Type="http://schemas.openxmlformats.org/officeDocument/2006/relationships/tags" Target="../tags/tag725.xml"/><Relationship Id="rId25" Type="http://schemas.openxmlformats.org/officeDocument/2006/relationships/tags" Target="../tags/tag733.xml"/><Relationship Id="rId2" Type="http://schemas.openxmlformats.org/officeDocument/2006/relationships/tags" Target="../tags/tag710.xml"/><Relationship Id="rId16" Type="http://schemas.openxmlformats.org/officeDocument/2006/relationships/tags" Target="../tags/tag724.xml"/><Relationship Id="rId20" Type="http://schemas.openxmlformats.org/officeDocument/2006/relationships/tags" Target="../tags/tag728.xml"/><Relationship Id="rId1" Type="http://schemas.openxmlformats.org/officeDocument/2006/relationships/tags" Target="../tags/tag709.xml"/><Relationship Id="rId6" Type="http://schemas.openxmlformats.org/officeDocument/2006/relationships/tags" Target="../tags/tag714.xml"/><Relationship Id="rId11" Type="http://schemas.openxmlformats.org/officeDocument/2006/relationships/tags" Target="../tags/tag719.xml"/><Relationship Id="rId24" Type="http://schemas.openxmlformats.org/officeDocument/2006/relationships/tags" Target="../tags/tag732.xml"/><Relationship Id="rId5" Type="http://schemas.openxmlformats.org/officeDocument/2006/relationships/tags" Target="../tags/tag713.xml"/><Relationship Id="rId15" Type="http://schemas.openxmlformats.org/officeDocument/2006/relationships/tags" Target="../tags/tag723.xml"/><Relationship Id="rId23" Type="http://schemas.openxmlformats.org/officeDocument/2006/relationships/tags" Target="../tags/tag731.xml"/><Relationship Id="rId28" Type="http://schemas.openxmlformats.org/officeDocument/2006/relationships/slideMaster" Target="../slideMasters/slideMaster4.xml"/><Relationship Id="rId10" Type="http://schemas.openxmlformats.org/officeDocument/2006/relationships/tags" Target="../tags/tag718.xml"/><Relationship Id="rId19" Type="http://schemas.openxmlformats.org/officeDocument/2006/relationships/tags" Target="../tags/tag727.xml"/><Relationship Id="rId4" Type="http://schemas.openxmlformats.org/officeDocument/2006/relationships/tags" Target="../tags/tag712.xml"/><Relationship Id="rId9" Type="http://schemas.openxmlformats.org/officeDocument/2006/relationships/tags" Target="../tags/tag717.xml"/><Relationship Id="rId14" Type="http://schemas.openxmlformats.org/officeDocument/2006/relationships/tags" Target="../tags/tag722.xml"/><Relationship Id="rId22" Type="http://schemas.openxmlformats.org/officeDocument/2006/relationships/tags" Target="../tags/tag730.xml"/><Relationship Id="rId27" Type="http://schemas.openxmlformats.org/officeDocument/2006/relationships/tags" Target="../tags/tag735.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743.xml"/><Relationship Id="rId13" Type="http://schemas.openxmlformats.org/officeDocument/2006/relationships/tags" Target="../tags/tag748.xml"/><Relationship Id="rId18" Type="http://schemas.openxmlformats.org/officeDocument/2006/relationships/tags" Target="../tags/tag753.xml"/><Relationship Id="rId26" Type="http://schemas.openxmlformats.org/officeDocument/2006/relationships/tags" Target="../tags/tag761.xml"/><Relationship Id="rId3" Type="http://schemas.openxmlformats.org/officeDocument/2006/relationships/tags" Target="../tags/tag738.xml"/><Relationship Id="rId21" Type="http://schemas.openxmlformats.org/officeDocument/2006/relationships/tags" Target="../tags/tag756.xml"/><Relationship Id="rId7" Type="http://schemas.openxmlformats.org/officeDocument/2006/relationships/tags" Target="../tags/tag742.xml"/><Relationship Id="rId12" Type="http://schemas.openxmlformats.org/officeDocument/2006/relationships/tags" Target="../tags/tag747.xml"/><Relationship Id="rId17" Type="http://schemas.openxmlformats.org/officeDocument/2006/relationships/tags" Target="../tags/tag752.xml"/><Relationship Id="rId25" Type="http://schemas.openxmlformats.org/officeDocument/2006/relationships/tags" Target="../tags/tag760.xml"/><Relationship Id="rId2" Type="http://schemas.openxmlformats.org/officeDocument/2006/relationships/tags" Target="../tags/tag737.xml"/><Relationship Id="rId16" Type="http://schemas.openxmlformats.org/officeDocument/2006/relationships/tags" Target="../tags/tag751.xml"/><Relationship Id="rId20" Type="http://schemas.openxmlformats.org/officeDocument/2006/relationships/tags" Target="../tags/tag755.xml"/><Relationship Id="rId1" Type="http://schemas.openxmlformats.org/officeDocument/2006/relationships/tags" Target="../tags/tag736.xml"/><Relationship Id="rId6" Type="http://schemas.openxmlformats.org/officeDocument/2006/relationships/tags" Target="../tags/tag741.xml"/><Relationship Id="rId11" Type="http://schemas.openxmlformats.org/officeDocument/2006/relationships/tags" Target="../tags/tag746.xml"/><Relationship Id="rId24" Type="http://schemas.openxmlformats.org/officeDocument/2006/relationships/tags" Target="../tags/tag759.xml"/><Relationship Id="rId5" Type="http://schemas.openxmlformats.org/officeDocument/2006/relationships/tags" Target="../tags/tag740.xml"/><Relationship Id="rId15" Type="http://schemas.openxmlformats.org/officeDocument/2006/relationships/tags" Target="../tags/tag750.xml"/><Relationship Id="rId23" Type="http://schemas.openxmlformats.org/officeDocument/2006/relationships/tags" Target="../tags/tag758.xml"/><Relationship Id="rId10" Type="http://schemas.openxmlformats.org/officeDocument/2006/relationships/tags" Target="../tags/tag745.xml"/><Relationship Id="rId19" Type="http://schemas.openxmlformats.org/officeDocument/2006/relationships/tags" Target="../tags/tag754.xml"/><Relationship Id="rId4" Type="http://schemas.openxmlformats.org/officeDocument/2006/relationships/tags" Target="../tags/tag739.xml"/><Relationship Id="rId9" Type="http://schemas.openxmlformats.org/officeDocument/2006/relationships/tags" Target="../tags/tag744.xml"/><Relationship Id="rId14" Type="http://schemas.openxmlformats.org/officeDocument/2006/relationships/tags" Target="../tags/tag749.xml"/><Relationship Id="rId22" Type="http://schemas.openxmlformats.org/officeDocument/2006/relationships/tags" Target="../tags/tag757.xml"/><Relationship Id="rId27"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6" Type="http://schemas.openxmlformats.org/officeDocument/2006/relationships/tags" Target="../tags/tag787.xml"/><Relationship Id="rId117" Type="http://schemas.openxmlformats.org/officeDocument/2006/relationships/tags" Target="../tags/tag878.xml"/><Relationship Id="rId21" Type="http://schemas.openxmlformats.org/officeDocument/2006/relationships/tags" Target="../tags/tag782.xml"/><Relationship Id="rId42" Type="http://schemas.openxmlformats.org/officeDocument/2006/relationships/tags" Target="../tags/tag803.xml"/><Relationship Id="rId47" Type="http://schemas.openxmlformats.org/officeDocument/2006/relationships/tags" Target="../tags/tag808.xml"/><Relationship Id="rId63" Type="http://schemas.openxmlformats.org/officeDocument/2006/relationships/tags" Target="../tags/tag824.xml"/><Relationship Id="rId68" Type="http://schemas.openxmlformats.org/officeDocument/2006/relationships/tags" Target="../tags/tag829.xml"/><Relationship Id="rId84" Type="http://schemas.openxmlformats.org/officeDocument/2006/relationships/tags" Target="../tags/tag845.xml"/><Relationship Id="rId89" Type="http://schemas.openxmlformats.org/officeDocument/2006/relationships/tags" Target="../tags/tag850.xml"/><Relationship Id="rId112" Type="http://schemas.openxmlformats.org/officeDocument/2006/relationships/tags" Target="../tags/tag873.xml"/><Relationship Id="rId16" Type="http://schemas.openxmlformats.org/officeDocument/2006/relationships/tags" Target="../tags/tag777.xml"/><Relationship Id="rId107" Type="http://schemas.openxmlformats.org/officeDocument/2006/relationships/tags" Target="../tags/tag868.xml"/><Relationship Id="rId11" Type="http://schemas.openxmlformats.org/officeDocument/2006/relationships/tags" Target="../tags/tag772.xml"/><Relationship Id="rId32" Type="http://schemas.openxmlformats.org/officeDocument/2006/relationships/tags" Target="../tags/tag793.xml"/><Relationship Id="rId37" Type="http://schemas.openxmlformats.org/officeDocument/2006/relationships/tags" Target="../tags/tag798.xml"/><Relationship Id="rId53" Type="http://schemas.openxmlformats.org/officeDocument/2006/relationships/tags" Target="../tags/tag814.xml"/><Relationship Id="rId58" Type="http://schemas.openxmlformats.org/officeDocument/2006/relationships/tags" Target="../tags/tag819.xml"/><Relationship Id="rId74" Type="http://schemas.openxmlformats.org/officeDocument/2006/relationships/tags" Target="../tags/tag835.xml"/><Relationship Id="rId79" Type="http://schemas.openxmlformats.org/officeDocument/2006/relationships/tags" Target="../tags/tag840.xml"/><Relationship Id="rId102" Type="http://schemas.openxmlformats.org/officeDocument/2006/relationships/tags" Target="../tags/tag863.xml"/><Relationship Id="rId123" Type="http://schemas.openxmlformats.org/officeDocument/2006/relationships/tags" Target="../tags/tag884.xml"/><Relationship Id="rId128" Type="http://schemas.openxmlformats.org/officeDocument/2006/relationships/tags" Target="../tags/tag889.xml"/><Relationship Id="rId5" Type="http://schemas.openxmlformats.org/officeDocument/2006/relationships/tags" Target="../tags/tag766.xml"/><Relationship Id="rId90" Type="http://schemas.openxmlformats.org/officeDocument/2006/relationships/tags" Target="../tags/tag851.xml"/><Relationship Id="rId95" Type="http://schemas.openxmlformats.org/officeDocument/2006/relationships/tags" Target="../tags/tag856.xml"/><Relationship Id="rId19" Type="http://schemas.openxmlformats.org/officeDocument/2006/relationships/tags" Target="../tags/tag780.xml"/><Relationship Id="rId14" Type="http://schemas.openxmlformats.org/officeDocument/2006/relationships/tags" Target="../tags/tag775.xml"/><Relationship Id="rId22" Type="http://schemas.openxmlformats.org/officeDocument/2006/relationships/tags" Target="../tags/tag783.xml"/><Relationship Id="rId27" Type="http://schemas.openxmlformats.org/officeDocument/2006/relationships/tags" Target="../tags/tag788.xml"/><Relationship Id="rId30" Type="http://schemas.openxmlformats.org/officeDocument/2006/relationships/tags" Target="../tags/tag791.xml"/><Relationship Id="rId35" Type="http://schemas.openxmlformats.org/officeDocument/2006/relationships/tags" Target="../tags/tag796.xml"/><Relationship Id="rId43" Type="http://schemas.openxmlformats.org/officeDocument/2006/relationships/tags" Target="../tags/tag804.xml"/><Relationship Id="rId48" Type="http://schemas.openxmlformats.org/officeDocument/2006/relationships/tags" Target="../tags/tag809.xml"/><Relationship Id="rId56" Type="http://schemas.openxmlformats.org/officeDocument/2006/relationships/tags" Target="../tags/tag817.xml"/><Relationship Id="rId64" Type="http://schemas.openxmlformats.org/officeDocument/2006/relationships/tags" Target="../tags/tag825.xml"/><Relationship Id="rId69" Type="http://schemas.openxmlformats.org/officeDocument/2006/relationships/tags" Target="../tags/tag830.xml"/><Relationship Id="rId77" Type="http://schemas.openxmlformats.org/officeDocument/2006/relationships/tags" Target="../tags/tag838.xml"/><Relationship Id="rId100" Type="http://schemas.openxmlformats.org/officeDocument/2006/relationships/tags" Target="../tags/tag861.xml"/><Relationship Id="rId105" Type="http://schemas.openxmlformats.org/officeDocument/2006/relationships/tags" Target="../tags/tag866.xml"/><Relationship Id="rId113" Type="http://schemas.openxmlformats.org/officeDocument/2006/relationships/tags" Target="../tags/tag874.xml"/><Relationship Id="rId118" Type="http://schemas.openxmlformats.org/officeDocument/2006/relationships/tags" Target="../tags/tag879.xml"/><Relationship Id="rId126" Type="http://schemas.openxmlformats.org/officeDocument/2006/relationships/tags" Target="../tags/tag887.xml"/><Relationship Id="rId8" Type="http://schemas.openxmlformats.org/officeDocument/2006/relationships/tags" Target="../tags/tag769.xml"/><Relationship Id="rId51" Type="http://schemas.openxmlformats.org/officeDocument/2006/relationships/tags" Target="../tags/tag812.xml"/><Relationship Id="rId72" Type="http://schemas.openxmlformats.org/officeDocument/2006/relationships/tags" Target="../tags/tag833.xml"/><Relationship Id="rId80" Type="http://schemas.openxmlformats.org/officeDocument/2006/relationships/tags" Target="../tags/tag841.xml"/><Relationship Id="rId85" Type="http://schemas.openxmlformats.org/officeDocument/2006/relationships/tags" Target="../tags/tag846.xml"/><Relationship Id="rId93" Type="http://schemas.openxmlformats.org/officeDocument/2006/relationships/tags" Target="../tags/tag854.xml"/><Relationship Id="rId98" Type="http://schemas.openxmlformats.org/officeDocument/2006/relationships/tags" Target="../tags/tag859.xml"/><Relationship Id="rId121" Type="http://schemas.openxmlformats.org/officeDocument/2006/relationships/tags" Target="../tags/tag882.xml"/><Relationship Id="rId3" Type="http://schemas.openxmlformats.org/officeDocument/2006/relationships/tags" Target="../tags/tag764.xml"/><Relationship Id="rId12" Type="http://schemas.openxmlformats.org/officeDocument/2006/relationships/tags" Target="../tags/tag773.xml"/><Relationship Id="rId17" Type="http://schemas.openxmlformats.org/officeDocument/2006/relationships/tags" Target="../tags/tag778.xml"/><Relationship Id="rId25" Type="http://schemas.openxmlformats.org/officeDocument/2006/relationships/tags" Target="../tags/tag786.xml"/><Relationship Id="rId33" Type="http://schemas.openxmlformats.org/officeDocument/2006/relationships/tags" Target="../tags/tag794.xml"/><Relationship Id="rId38" Type="http://schemas.openxmlformats.org/officeDocument/2006/relationships/tags" Target="../tags/tag799.xml"/><Relationship Id="rId46" Type="http://schemas.openxmlformats.org/officeDocument/2006/relationships/tags" Target="../tags/tag807.xml"/><Relationship Id="rId59" Type="http://schemas.openxmlformats.org/officeDocument/2006/relationships/tags" Target="../tags/tag820.xml"/><Relationship Id="rId67" Type="http://schemas.openxmlformats.org/officeDocument/2006/relationships/tags" Target="../tags/tag828.xml"/><Relationship Id="rId103" Type="http://schemas.openxmlformats.org/officeDocument/2006/relationships/tags" Target="../tags/tag864.xml"/><Relationship Id="rId108" Type="http://schemas.openxmlformats.org/officeDocument/2006/relationships/tags" Target="../tags/tag869.xml"/><Relationship Id="rId116" Type="http://schemas.openxmlformats.org/officeDocument/2006/relationships/tags" Target="../tags/tag877.xml"/><Relationship Id="rId124" Type="http://schemas.openxmlformats.org/officeDocument/2006/relationships/tags" Target="../tags/tag885.xml"/><Relationship Id="rId129" Type="http://schemas.openxmlformats.org/officeDocument/2006/relationships/tags" Target="../tags/tag890.xml"/><Relationship Id="rId20" Type="http://schemas.openxmlformats.org/officeDocument/2006/relationships/tags" Target="../tags/tag781.xml"/><Relationship Id="rId41" Type="http://schemas.openxmlformats.org/officeDocument/2006/relationships/tags" Target="../tags/tag802.xml"/><Relationship Id="rId54" Type="http://schemas.openxmlformats.org/officeDocument/2006/relationships/tags" Target="../tags/tag815.xml"/><Relationship Id="rId62" Type="http://schemas.openxmlformats.org/officeDocument/2006/relationships/tags" Target="../tags/tag823.xml"/><Relationship Id="rId70" Type="http://schemas.openxmlformats.org/officeDocument/2006/relationships/tags" Target="../tags/tag831.xml"/><Relationship Id="rId75" Type="http://schemas.openxmlformats.org/officeDocument/2006/relationships/tags" Target="../tags/tag836.xml"/><Relationship Id="rId83" Type="http://schemas.openxmlformats.org/officeDocument/2006/relationships/tags" Target="../tags/tag844.xml"/><Relationship Id="rId88" Type="http://schemas.openxmlformats.org/officeDocument/2006/relationships/tags" Target="../tags/tag849.xml"/><Relationship Id="rId91" Type="http://schemas.openxmlformats.org/officeDocument/2006/relationships/tags" Target="../tags/tag852.xml"/><Relationship Id="rId96" Type="http://schemas.openxmlformats.org/officeDocument/2006/relationships/tags" Target="../tags/tag857.xml"/><Relationship Id="rId111" Type="http://schemas.openxmlformats.org/officeDocument/2006/relationships/tags" Target="../tags/tag872.xml"/><Relationship Id="rId1" Type="http://schemas.openxmlformats.org/officeDocument/2006/relationships/tags" Target="../tags/tag762.xml"/><Relationship Id="rId6" Type="http://schemas.openxmlformats.org/officeDocument/2006/relationships/tags" Target="../tags/tag767.xml"/><Relationship Id="rId15" Type="http://schemas.openxmlformats.org/officeDocument/2006/relationships/tags" Target="../tags/tag776.xml"/><Relationship Id="rId23" Type="http://schemas.openxmlformats.org/officeDocument/2006/relationships/tags" Target="../tags/tag784.xml"/><Relationship Id="rId28" Type="http://schemas.openxmlformats.org/officeDocument/2006/relationships/tags" Target="../tags/tag789.xml"/><Relationship Id="rId36" Type="http://schemas.openxmlformats.org/officeDocument/2006/relationships/tags" Target="../tags/tag797.xml"/><Relationship Id="rId49" Type="http://schemas.openxmlformats.org/officeDocument/2006/relationships/tags" Target="../tags/tag810.xml"/><Relationship Id="rId57" Type="http://schemas.openxmlformats.org/officeDocument/2006/relationships/tags" Target="../tags/tag818.xml"/><Relationship Id="rId106" Type="http://schemas.openxmlformats.org/officeDocument/2006/relationships/tags" Target="../tags/tag867.xml"/><Relationship Id="rId114" Type="http://schemas.openxmlformats.org/officeDocument/2006/relationships/tags" Target="../tags/tag875.xml"/><Relationship Id="rId119" Type="http://schemas.openxmlformats.org/officeDocument/2006/relationships/tags" Target="../tags/tag880.xml"/><Relationship Id="rId127" Type="http://schemas.openxmlformats.org/officeDocument/2006/relationships/tags" Target="../tags/tag888.xml"/><Relationship Id="rId10" Type="http://schemas.openxmlformats.org/officeDocument/2006/relationships/tags" Target="../tags/tag771.xml"/><Relationship Id="rId31" Type="http://schemas.openxmlformats.org/officeDocument/2006/relationships/tags" Target="../tags/tag792.xml"/><Relationship Id="rId44" Type="http://schemas.openxmlformats.org/officeDocument/2006/relationships/tags" Target="../tags/tag805.xml"/><Relationship Id="rId52" Type="http://schemas.openxmlformats.org/officeDocument/2006/relationships/tags" Target="../tags/tag813.xml"/><Relationship Id="rId60" Type="http://schemas.openxmlformats.org/officeDocument/2006/relationships/tags" Target="../tags/tag821.xml"/><Relationship Id="rId65" Type="http://schemas.openxmlformats.org/officeDocument/2006/relationships/tags" Target="../tags/tag826.xml"/><Relationship Id="rId73" Type="http://schemas.openxmlformats.org/officeDocument/2006/relationships/tags" Target="../tags/tag834.xml"/><Relationship Id="rId78" Type="http://schemas.openxmlformats.org/officeDocument/2006/relationships/tags" Target="../tags/tag839.xml"/><Relationship Id="rId81" Type="http://schemas.openxmlformats.org/officeDocument/2006/relationships/tags" Target="../tags/tag842.xml"/><Relationship Id="rId86" Type="http://schemas.openxmlformats.org/officeDocument/2006/relationships/tags" Target="../tags/tag847.xml"/><Relationship Id="rId94" Type="http://schemas.openxmlformats.org/officeDocument/2006/relationships/tags" Target="../tags/tag855.xml"/><Relationship Id="rId99" Type="http://schemas.openxmlformats.org/officeDocument/2006/relationships/tags" Target="../tags/tag860.xml"/><Relationship Id="rId101" Type="http://schemas.openxmlformats.org/officeDocument/2006/relationships/tags" Target="../tags/tag862.xml"/><Relationship Id="rId122" Type="http://schemas.openxmlformats.org/officeDocument/2006/relationships/tags" Target="../tags/tag883.xml"/><Relationship Id="rId130" Type="http://schemas.openxmlformats.org/officeDocument/2006/relationships/slideMaster" Target="../slideMasters/slideMaster4.xml"/><Relationship Id="rId4" Type="http://schemas.openxmlformats.org/officeDocument/2006/relationships/tags" Target="../tags/tag765.xml"/><Relationship Id="rId9" Type="http://schemas.openxmlformats.org/officeDocument/2006/relationships/tags" Target="../tags/tag770.xml"/><Relationship Id="rId13" Type="http://schemas.openxmlformats.org/officeDocument/2006/relationships/tags" Target="../tags/tag774.xml"/><Relationship Id="rId18" Type="http://schemas.openxmlformats.org/officeDocument/2006/relationships/tags" Target="../tags/tag779.xml"/><Relationship Id="rId39" Type="http://schemas.openxmlformats.org/officeDocument/2006/relationships/tags" Target="../tags/tag800.xml"/><Relationship Id="rId109" Type="http://schemas.openxmlformats.org/officeDocument/2006/relationships/tags" Target="../tags/tag870.xml"/><Relationship Id="rId34" Type="http://schemas.openxmlformats.org/officeDocument/2006/relationships/tags" Target="../tags/tag795.xml"/><Relationship Id="rId50" Type="http://schemas.openxmlformats.org/officeDocument/2006/relationships/tags" Target="../tags/tag811.xml"/><Relationship Id="rId55" Type="http://schemas.openxmlformats.org/officeDocument/2006/relationships/tags" Target="../tags/tag816.xml"/><Relationship Id="rId76" Type="http://schemas.openxmlformats.org/officeDocument/2006/relationships/tags" Target="../tags/tag837.xml"/><Relationship Id="rId97" Type="http://schemas.openxmlformats.org/officeDocument/2006/relationships/tags" Target="../tags/tag858.xml"/><Relationship Id="rId104" Type="http://schemas.openxmlformats.org/officeDocument/2006/relationships/tags" Target="../tags/tag865.xml"/><Relationship Id="rId120" Type="http://schemas.openxmlformats.org/officeDocument/2006/relationships/tags" Target="../tags/tag881.xml"/><Relationship Id="rId125" Type="http://schemas.openxmlformats.org/officeDocument/2006/relationships/tags" Target="../tags/tag886.xml"/><Relationship Id="rId7" Type="http://schemas.openxmlformats.org/officeDocument/2006/relationships/tags" Target="../tags/tag768.xml"/><Relationship Id="rId71" Type="http://schemas.openxmlformats.org/officeDocument/2006/relationships/tags" Target="../tags/tag832.xml"/><Relationship Id="rId92" Type="http://schemas.openxmlformats.org/officeDocument/2006/relationships/tags" Target="../tags/tag853.xml"/><Relationship Id="rId2" Type="http://schemas.openxmlformats.org/officeDocument/2006/relationships/tags" Target="../tags/tag763.xml"/><Relationship Id="rId29" Type="http://schemas.openxmlformats.org/officeDocument/2006/relationships/tags" Target="../tags/tag790.xml"/><Relationship Id="rId24" Type="http://schemas.openxmlformats.org/officeDocument/2006/relationships/tags" Target="../tags/tag785.xml"/><Relationship Id="rId40" Type="http://schemas.openxmlformats.org/officeDocument/2006/relationships/tags" Target="../tags/tag801.xml"/><Relationship Id="rId45" Type="http://schemas.openxmlformats.org/officeDocument/2006/relationships/tags" Target="../tags/tag806.xml"/><Relationship Id="rId66" Type="http://schemas.openxmlformats.org/officeDocument/2006/relationships/tags" Target="../tags/tag827.xml"/><Relationship Id="rId87" Type="http://schemas.openxmlformats.org/officeDocument/2006/relationships/tags" Target="../tags/tag848.xml"/><Relationship Id="rId110" Type="http://schemas.openxmlformats.org/officeDocument/2006/relationships/tags" Target="../tags/tag871.xml"/><Relationship Id="rId115" Type="http://schemas.openxmlformats.org/officeDocument/2006/relationships/tags" Target="../tags/tag876.xml"/><Relationship Id="rId61" Type="http://schemas.openxmlformats.org/officeDocument/2006/relationships/tags" Target="../tags/tag822.xml"/><Relationship Id="rId82" Type="http://schemas.openxmlformats.org/officeDocument/2006/relationships/tags" Target="../tags/tag843.xml"/></Relationships>
</file>

<file path=ppt/slideLayouts/_rels/slideLayout44.xml.rels><?xml version="1.0" encoding="UTF-8" standalone="yes"?>
<Relationships xmlns="http://schemas.openxmlformats.org/package/2006/relationships"><Relationship Id="rId8" Type="http://schemas.openxmlformats.org/officeDocument/2006/relationships/tags" Target="../tags/tag898.xml"/><Relationship Id="rId13" Type="http://schemas.openxmlformats.org/officeDocument/2006/relationships/tags" Target="../tags/tag903.xml"/><Relationship Id="rId18" Type="http://schemas.openxmlformats.org/officeDocument/2006/relationships/tags" Target="../tags/tag908.xml"/><Relationship Id="rId26" Type="http://schemas.openxmlformats.org/officeDocument/2006/relationships/tags" Target="../tags/tag916.xml"/><Relationship Id="rId3" Type="http://schemas.openxmlformats.org/officeDocument/2006/relationships/tags" Target="../tags/tag893.xml"/><Relationship Id="rId21" Type="http://schemas.openxmlformats.org/officeDocument/2006/relationships/tags" Target="../tags/tag911.xml"/><Relationship Id="rId7" Type="http://schemas.openxmlformats.org/officeDocument/2006/relationships/tags" Target="../tags/tag897.xml"/><Relationship Id="rId12" Type="http://schemas.openxmlformats.org/officeDocument/2006/relationships/tags" Target="../tags/tag902.xml"/><Relationship Id="rId17" Type="http://schemas.openxmlformats.org/officeDocument/2006/relationships/tags" Target="../tags/tag907.xml"/><Relationship Id="rId25" Type="http://schemas.openxmlformats.org/officeDocument/2006/relationships/tags" Target="../tags/tag915.xml"/><Relationship Id="rId2" Type="http://schemas.openxmlformats.org/officeDocument/2006/relationships/tags" Target="../tags/tag892.xml"/><Relationship Id="rId16" Type="http://schemas.openxmlformats.org/officeDocument/2006/relationships/tags" Target="../tags/tag906.xml"/><Relationship Id="rId20" Type="http://schemas.openxmlformats.org/officeDocument/2006/relationships/tags" Target="../tags/tag910.xml"/><Relationship Id="rId1" Type="http://schemas.openxmlformats.org/officeDocument/2006/relationships/tags" Target="../tags/tag891.xml"/><Relationship Id="rId6" Type="http://schemas.openxmlformats.org/officeDocument/2006/relationships/tags" Target="../tags/tag896.xml"/><Relationship Id="rId11" Type="http://schemas.openxmlformats.org/officeDocument/2006/relationships/tags" Target="../tags/tag901.xml"/><Relationship Id="rId24" Type="http://schemas.openxmlformats.org/officeDocument/2006/relationships/tags" Target="../tags/tag914.xml"/><Relationship Id="rId5" Type="http://schemas.openxmlformats.org/officeDocument/2006/relationships/tags" Target="../tags/tag895.xml"/><Relationship Id="rId15" Type="http://schemas.openxmlformats.org/officeDocument/2006/relationships/tags" Target="../tags/tag905.xml"/><Relationship Id="rId23" Type="http://schemas.openxmlformats.org/officeDocument/2006/relationships/tags" Target="../tags/tag913.xml"/><Relationship Id="rId10" Type="http://schemas.openxmlformats.org/officeDocument/2006/relationships/tags" Target="../tags/tag900.xml"/><Relationship Id="rId19" Type="http://schemas.openxmlformats.org/officeDocument/2006/relationships/tags" Target="../tags/tag909.xml"/><Relationship Id="rId4" Type="http://schemas.openxmlformats.org/officeDocument/2006/relationships/tags" Target="../tags/tag894.xml"/><Relationship Id="rId9" Type="http://schemas.openxmlformats.org/officeDocument/2006/relationships/tags" Target="../tags/tag899.xml"/><Relationship Id="rId14" Type="http://schemas.openxmlformats.org/officeDocument/2006/relationships/tags" Target="../tags/tag904.xml"/><Relationship Id="rId22" Type="http://schemas.openxmlformats.org/officeDocument/2006/relationships/tags" Target="../tags/tag912.xml"/><Relationship Id="rId27"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8" Type="http://schemas.openxmlformats.org/officeDocument/2006/relationships/tags" Target="../tags/tag924.xml"/><Relationship Id="rId13" Type="http://schemas.openxmlformats.org/officeDocument/2006/relationships/tags" Target="../tags/tag929.xml"/><Relationship Id="rId18" Type="http://schemas.openxmlformats.org/officeDocument/2006/relationships/tags" Target="../tags/tag934.xml"/><Relationship Id="rId26" Type="http://schemas.openxmlformats.org/officeDocument/2006/relationships/tags" Target="../tags/tag942.xml"/><Relationship Id="rId3" Type="http://schemas.openxmlformats.org/officeDocument/2006/relationships/tags" Target="../tags/tag919.xml"/><Relationship Id="rId21" Type="http://schemas.openxmlformats.org/officeDocument/2006/relationships/tags" Target="../tags/tag937.xml"/><Relationship Id="rId7" Type="http://schemas.openxmlformats.org/officeDocument/2006/relationships/tags" Target="../tags/tag923.xml"/><Relationship Id="rId12" Type="http://schemas.openxmlformats.org/officeDocument/2006/relationships/tags" Target="../tags/tag928.xml"/><Relationship Id="rId17" Type="http://schemas.openxmlformats.org/officeDocument/2006/relationships/tags" Target="../tags/tag933.xml"/><Relationship Id="rId25" Type="http://schemas.openxmlformats.org/officeDocument/2006/relationships/tags" Target="../tags/tag941.xml"/><Relationship Id="rId2" Type="http://schemas.openxmlformats.org/officeDocument/2006/relationships/tags" Target="../tags/tag918.xml"/><Relationship Id="rId16" Type="http://schemas.openxmlformats.org/officeDocument/2006/relationships/tags" Target="../tags/tag932.xml"/><Relationship Id="rId20" Type="http://schemas.openxmlformats.org/officeDocument/2006/relationships/tags" Target="../tags/tag936.xml"/><Relationship Id="rId29" Type="http://schemas.openxmlformats.org/officeDocument/2006/relationships/slideMaster" Target="../slideMasters/slideMaster4.xml"/><Relationship Id="rId1" Type="http://schemas.openxmlformats.org/officeDocument/2006/relationships/tags" Target="../tags/tag917.xml"/><Relationship Id="rId6" Type="http://schemas.openxmlformats.org/officeDocument/2006/relationships/tags" Target="../tags/tag922.xml"/><Relationship Id="rId11" Type="http://schemas.openxmlformats.org/officeDocument/2006/relationships/tags" Target="../tags/tag927.xml"/><Relationship Id="rId24" Type="http://schemas.openxmlformats.org/officeDocument/2006/relationships/tags" Target="../tags/tag940.xml"/><Relationship Id="rId5" Type="http://schemas.openxmlformats.org/officeDocument/2006/relationships/tags" Target="../tags/tag921.xml"/><Relationship Id="rId15" Type="http://schemas.openxmlformats.org/officeDocument/2006/relationships/tags" Target="../tags/tag931.xml"/><Relationship Id="rId23" Type="http://schemas.openxmlformats.org/officeDocument/2006/relationships/tags" Target="../tags/tag939.xml"/><Relationship Id="rId28" Type="http://schemas.openxmlformats.org/officeDocument/2006/relationships/tags" Target="../tags/tag944.xml"/><Relationship Id="rId10" Type="http://schemas.openxmlformats.org/officeDocument/2006/relationships/tags" Target="../tags/tag926.xml"/><Relationship Id="rId19" Type="http://schemas.openxmlformats.org/officeDocument/2006/relationships/tags" Target="../tags/tag935.xml"/><Relationship Id="rId4" Type="http://schemas.openxmlformats.org/officeDocument/2006/relationships/tags" Target="../tags/tag920.xml"/><Relationship Id="rId9" Type="http://schemas.openxmlformats.org/officeDocument/2006/relationships/tags" Target="../tags/tag925.xml"/><Relationship Id="rId14" Type="http://schemas.openxmlformats.org/officeDocument/2006/relationships/tags" Target="../tags/tag930.xml"/><Relationship Id="rId22" Type="http://schemas.openxmlformats.org/officeDocument/2006/relationships/tags" Target="../tags/tag938.xml"/><Relationship Id="rId27" Type="http://schemas.openxmlformats.org/officeDocument/2006/relationships/tags" Target="../tags/tag943.xml"/></Relationships>
</file>

<file path=ppt/slideLayouts/_rels/slideLayout46.xml.rels><?xml version="1.0" encoding="UTF-8" standalone="yes"?>
<Relationships xmlns="http://schemas.openxmlformats.org/package/2006/relationships"><Relationship Id="rId8" Type="http://schemas.openxmlformats.org/officeDocument/2006/relationships/tags" Target="../tags/tag952.xml"/><Relationship Id="rId13" Type="http://schemas.openxmlformats.org/officeDocument/2006/relationships/tags" Target="../tags/tag957.xml"/><Relationship Id="rId18" Type="http://schemas.openxmlformats.org/officeDocument/2006/relationships/tags" Target="../tags/tag962.xml"/><Relationship Id="rId26" Type="http://schemas.openxmlformats.org/officeDocument/2006/relationships/tags" Target="../tags/tag970.xml"/><Relationship Id="rId3" Type="http://schemas.openxmlformats.org/officeDocument/2006/relationships/tags" Target="../tags/tag947.xml"/><Relationship Id="rId21" Type="http://schemas.openxmlformats.org/officeDocument/2006/relationships/tags" Target="../tags/tag965.xml"/><Relationship Id="rId7" Type="http://schemas.openxmlformats.org/officeDocument/2006/relationships/tags" Target="../tags/tag951.xml"/><Relationship Id="rId12" Type="http://schemas.openxmlformats.org/officeDocument/2006/relationships/tags" Target="../tags/tag956.xml"/><Relationship Id="rId17" Type="http://schemas.openxmlformats.org/officeDocument/2006/relationships/tags" Target="../tags/tag961.xml"/><Relationship Id="rId25" Type="http://schemas.openxmlformats.org/officeDocument/2006/relationships/tags" Target="../tags/tag969.xml"/><Relationship Id="rId2" Type="http://schemas.openxmlformats.org/officeDocument/2006/relationships/tags" Target="../tags/tag946.xml"/><Relationship Id="rId16" Type="http://schemas.openxmlformats.org/officeDocument/2006/relationships/tags" Target="../tags/tag960.xml"/><Relationship Id="rId20" Type="http://schemas.openxmlformats.org/officeDocument/2006/relationships/tags" Target="../tags/tag964.xml"/><Relationship Id="rId29" Type="http://schemas.openxmlformats.org/officeDocument/2006/relationships/tags" Target="../tags/tag973.xml"/><Relationship Id="rId1" Type="http://schemas.openxmlformats.org/officeDocument/2006/relationships/tags" Target="../tags/tag945.xml"/><Relationship Id="rId6" Type="http://schemas.openxmlformats.org/officeDocument/2006/relationships/tags" Target="../tags/tag950.xml"/><Relationship Id="rId11" Type="http://schemas.openxmlformats.org/officeDocument/2006/relationships/tags" Target="../tags/tag955.xml"/><Relationship Id="rId24" Type="http://schemas.openxmlformats.org/officeDocument/2006/relationships/tags" Target="../tags/tag968.xml"/><Relationship Id="rId5" Type="http://schemas.openxmlformats.org/officeDocument/2006/relationships/tags" Target="../tags/tag949.xml"/><Relationship Id="rId15" Type="http://schemas.openxmlformats.org/officeDocument/2006/relationships/tags" Target="../tags/tag959.xml"/><Relationship Id="rId23" Type="http://schemas.openxmlformats.org/officeDocument/2006/relationships/tags" Target="../tags/tag967.xml"/><Relationship Id="rId28" Type="http://schemas.openxmlformats.org/officeDocument/2006/relationships/tags" Target="../tags/tag972.xml"/><Relationship Id="rId10" Type="http://schemas.openxmlformats.org/officeDocument/2006/relationships/tags" Target="../tags/tag954.xml"/><Relationship Id="rId19" Type="http://schemas.openxmlformats.org/officeDocument/2006/relationships/tags" Target="../tags/tag963.xml"/><Relationship Id="rId4" Type="http://schemas.openxmlformats.org/officeDocument/2006/relationships/tags" Target="../tags/tag948.xml"/><Relationship Id="rId9" Type="http://schemas.openxmlformats.org/officeDocument/2006/relationships/tags" Target="../tags/tag953.xml"/><Relationship Id="rId14" Type="http://schemas.openxmlformats.org/officeDocument/2006/relationships/tags" Target="../tags/tag958.xml"/><Relationship Id="rId22" Type="http://schemas.openxmlformats.org/officeDocument/2006/relationships/tags" Target="../tags/tag966.xml"/><Relationship Id="rId27" Type="http://schemas.openxmlformats.org/officeDocument/2006/relationships/tags" Target="../tags/tag971.xml"/><Relationship Id="rId30"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981.xml"/><Relationship Id="rId13" Type="http://schemas.openxmlformats.org/officeDocument/2006/relationships/tags" Target="../tags/tag986.xml"/><Relationship Id="rId18" Type="http://schemas.openxmlformats.org/officeDocument/2006/relationships/tags" Target="../tags/tag991.xml"/><Relationship Id="rId26" Type="http://schemas.openxmlformats.org/officeDocument/2006/relationships/tags" Target="../tags/tag999.xml"/><Relationship Id="rId3" Type="http://schemas.openxmlformats.org/officeDocument/2006/relationships/tags" Target="../tags/tag976.xml"/><Relationship Id="rId21" Type="http://schemas.openxmlformats.org/officeDocument/2006/relationships/tags" Target="../tags/tag994.xml"/><Relationship Id="rId7" Type="http://schemas.openxmlformats.org/officeDocument/2006/relationships/tags" Target="../tags/tag980.xml"/><Relationship Id="rId12" Type="http://schemas.openxmlformats.org/officeDocument/2006/relationships/tags" Target="../tags/tag985.xml"/><Relationship Id="rId17" Type="http://schemas.openxmlformats.org/officeDocument/2006/relationships/tags" Target="../tags/tag990.xml"/><Relationship Id="rId25" Type="http://schemas.openxmlformats.org/officeDocument/2006/relationships/tags" Target="../tags/tag998.xml"/><Relationship Id="rId2" Type="http://schemas.openxmlformats.org/officeDocument/2006/relationships/tags" Target="../tags/tag975.xml"/><Relationship Id="rId16" Type="http://schemas.openxmlformats.org/officeDocument/2006/relationships/tags" Target="../tags/tag989.xml"/><Relationship Id="rId20" Type="http://schemas.openxmlformats.org/officeDocument/2006/relationships/tags" Target="../tags/tag993.xml"/><Relationship Id="rId29" Type="http://schemas.openxmlformats.org/officeDocument/2006/relationships/tags" Target="../tags/tag1002.xml"/><Relationship Id="rId1" Type="http://schemas.openxmlformats.org/officeDocument/2006/relationships/tags" Target="../tags/tag974.xml"/><Relationship Id="rId6" Type="http://schemas.openxmlformats.org/officeDocument/2006/relationships/tags" Target="../tags/tag979.xml"/><Relationship Id="rId11" Type="http://schemas.openxmlformats.org/officeDocument/2006/relationships/tags" Target="../tags/tag984.xml"/><Relationship Id="rId24" Type="http://schemas.openxmlformats.org/officeDocument/2006/relationships/tags" Target="../tags/tag997.xml"/><Relationship Id="rId5" Type="http://schemas.openxmlformats.org/officeDocument/2006/relationships/tags" Target="../tags/tag978.xml"/><Relationship Id="rId15" Type="http://schemas.openxmlformats.org/officeDocument/2006/relationships/tags" Target="../tags/tag988.xml"/><Relationship Id="rId23" Type="http://schemas.openxmlformats.org/officeDocument/2006/relationships/tags" Target="../tags/tag996.xml"/><Relationship Id="rId28" Type="http://schemas.openxmlformats.org/officeDocument/2006/relationships/tags" Target="../tags/tag1001.xml"/><Relationship Id="rId10" Type="http://schemas.openxmlformats.org/officeDocument/2006/relationships/tags" Target="../tags/tag983.xml"/><Relationship Id="rId19" Type="http://schemas.openxmlformats.org/officeDocument/2006/relationships/tags" Target="../tags/tag992.xml"/><Relationship Id="rId4" Type="http://schemas.openxmlformats.org/officeDocument/2006/relationships/tags" Target="../tags/tag977.xml"/><Relationship Id="rId9" Type="http://schemas.openxmlformats.org/officeDocument/2006/relationships/tags" Target="../tags/tag982.xml"/><Relationship Id="rId14" Type="http://schemas.openxmlformats.org/officeDocument/2006/relationships/tags" Target="../tags/tag987.xml"/><Relationship Id="rId22" Type="http://schemas.openxmlformats.org/officeDocument/2006/relationships/tags" Target="../tags/tag995.xml"/><Relationship Id="rId27" Type="http://schemas.openxmlformats.org/officeDocument/2006/relationships/tags" Target="../tags/tag1000.xml"/><Relationship Id="rId30"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1010.xml"/><Relationship Id="rId13" Type="http://schemas.openxmlformats.org/officeDocument/2006/relationships/tags" Target="../tags/tag1015.xml"/><Relationship Id="rId18" Type="http://schemas.openxmlformats.org/officeDocument/2006/relationships/tags" Target="../tags/tag1020.xml"/><Relationship Id="rId26" Type="http://schemas.openxmlformats.org/officeDocument/2006/relationships/tags" Target="../tags/tag1028.xml"/><Relationship Id="rId3" Type="http://schemas.openxmlformats.org/officeDocument/2006/relationships/tags" Target="../tags/tag1005.xml"/><Relationship Id="rId21" Type="http://schemas.openxmlformats.org/officeDocument/2006/relationships/tags" Target="../tags/tag1023.xml"/><Relationship Id="rId7" Type="http://schemas.openxmlformats.org/officeDocument/2006/relationships/tags" Target="../tags/tag1009.xml"/><Relationship Id="rId12" Type="http://schemas.openxmlformats.org/officeDocument/2006/relationships/tags" Target="../tags/tag1014.xml"/><Relationship Id="rId17" Type="http://schemas.openxmlformats.org/officeDocument/2006/relationships/tags" Target="../tags/tag1019.xml"/><Relationship Id="rId25" Type="http://schemas.openxmlformats.org/officeDocument/2006/relationships/tags" Target="../tags/tag1027.xml"/><Relationship Id="rId2" Type="http://schemas.openxmlformats.org/officeDocument/2006/relationships/tags" Target="../tags/tag1004.xml"/><Relationship Id="rId16" Type="http://schemas.openxmlformats.org/officeDocument/2006/relationships/tags" Target="../tags/tag1018.xml"/><Relationship Id="rId20" Type="http://schemas.openxmlformats.org/officeDocument/2006/relationships/tags" Target="../tags/tag1022.xml"/><Relationship Id="rId29" Type="http://schemas.openxmlformats.org/officeDocument/2006/relationships/tags" Target="../tags/tag1031.xml"/><Relationship Id="rId1" Type="http://schemas.openxmlformats.org/officeDocument/2006/relationships/tags" Target="../tags/tag1003.xml"/><Relationship Id="rId6" Type="http://schemas.openxmlformats.org/officeDocument/2006/relationships/tags" Target="../tags/tag1008.xml"/><Relationship Id="rId11" Type="http://schemas.openxmlformats.org/officeDocument/2006/relationships/tags" Target="../tags/tag1013.xml"/><Relationship Id="rId24" Type="http://schemas.openxmlformats.org/officeDocument/2006/relationships/tags" Target="../tags/tag1026.xml"/><Relationship Id="rId5" Type="http://schemas.openxmlformats.org/officeDocument/2006/relationships/tags" Target="../tags/tag1007.xml"/><Relationship Id="rId15" Type="http://schemas.openxmlformats.org/officeDocument/2006/relationships/tags" Target="../tags/tag1017.xml"/><Relationship Id="rId23" Type="http://schemas.openxmlformats.org/officeDocument/2006/relationships/tags" Target="../tags/tag1025.xml"/><Relationship Id="rId28" Type="http://schemas.openxmlformats.org/officeDocument/2006/relationships/tags" Target="../tags/tag1030.xml"/><Relationship Id="rId10" Type="http://schemas.openxmlformats.org/officeDocument/2006/relationships/tags" Target="../tags/tag1012.xml"/><Relationship Id="rId19" Type="http://schemas.openxmlformats.org/officeDocument/2006/relationships/tags" Target="../tags/tag1021.xml"/><Relationship Id="rId4" Type="http://schemas.openxmlformats.org/officeDocument/2006/relationships/tags" Target="../tags/tag1006.xml"/><Relationship Id="rId9" Type="http://schemas.openxmlformats.org/officeDocument/2006/relationships/tags" Target="../tags/tag1011.xml"/><Relationship Id="rId14" Type="http://schemas.openxmlformats.org/officeDocument/2006/relationships/tags" Target="../tags/tag1016.xml"/><Relationship Id="rId22" Type="http://schemas.openxmlformats.org/officeDocument/2006/relationships/tags" Target="../tags/tag1024.xml"/><Relationship Id="rId27" Type="http://schemas.openxmlformats.org/officeDocument/2006/relationships/tags" Target="../tags/tag1029.xml"/><Relationship Id="rId30"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8" Type="http://schemas.openxmlformats.org/officeDocument/2006/relationships/tags" Target="../tags/tag1039.xml"/><Relationship Id="rId13" Type="http://schemas.openxmlformats.org/officeDocument/2006/relationships/tags" Target="../tags/tag1044.xml"/><Relationship Id="rId18" Type="http://schemas.openxmlformats.org/officeDocument/2006/relationships/tags" Target="../tags/tag1049.xml"/><Relationship Id="rId26" Type="http://schemas.openxmlformats.org/officeDocument/2006/relationships/tags" Target="../tags/tag1057.xml"/><Relationship Id="rId3" Type="http://schemas.openxmlformats.org/officeDocument/2006/relationships/tags" Target="../tags/tag1034.xml"/><Relationship Id="rId21" Type="http://schemas.openxmlformats.org/officeDocument/2006/relationships/tags" Target="../tags/tag1052.xml"/><Relationship Id="rId7" Type="http://schemas.openxmlformats.org/officeDocument/2006/relationships/tags" Target="../tags/tag1038.xml"/><Relationship Id="rId12" Type="http://schemas.openxmlformats.org/officeDocument/2006/relationships/tags" Target="../tags/tag1043.xml"/><Relationship Id="rId17" Type="http://schemas.openxmlformats.org/officeDocument/2006/relationships/tags" Target="../tags/tag1048.xml"/><Relationship Id="rId25" Type="http://schemas.openxmlformats.org/officeDocument/2006/relationships/tags" Target="../tags/tag1056.xml"/><Relationship Id="rId2" Type="http://schemas.openxmlformats.org/officeDocument/2006/relationships/tags" Target="../tags/tag1033.xml"/><Relationship Id="rId16" Type="http://schemas.openxmlformats.org/officeDocument/2006/relationships/tags" Target="../tags/tag1047.xml"/><Relationship Id="rId20" Type="http://schemas.openxmlformats.org/officeDocument/2006/relationships/tags" Target="../tags/tag1051.xml"/><Relationship Id="rId29" Type="http://schemas.openxmlformats.org/officeDocument/2006/relationships/tags" Target="../tags/tag1060.xml"/><Relationship Id="rId1" Type="http://schemas.openxmlformats.org/officeDocument/2006/relationships/tags" Target="../tags/tag1032.xml"/><Relationship Id="rId6" Type="http://schemas.openxmlformats.org/officeDocument/2006/relationships/tags" Target="../tags/tag1037.xml"/><Relationship Id="rId11" Type="http://schemas.openxmlformats.org/officeDocument/2006/relationships/tags" Target="../tags/tag1042.xml"/><Relationship Id="rId24" Type="http://schemas.openxmlformats.org/officeDocument/2006/relationships/tags" Target="../tags/tag1055.xml"/><Relationship Id="rId32" Type="http://schemas.openxmlformats.org/officeDocument/2006/relationships/slideMaster" Target="../slideMasters/slideMaster4.xml"/><Relationship Id="rId5" Type="http://schemas.openxmlformats.org/officeDocument/2006/relationships/tags" Target="../tags/tag1036.xml"/><Relationship Id="rId15" Type="http://schemas.openxmlformats.org/officeDocument/2006/relationships/tags" Target="../tags/tag1046.xml"/><Relationship Id="rId23" Type="http://schemas.openxmlformats.org/officeDocument/2006/relationships/tags" Target="../tags/tag1054.xml"/><Relationship Id="rId28" Type="http://schemas.openxmlformats.org/officeDocument/2006/relationships/tags" Target="../tags/tag1059.xml"/><Relationship Id="rId10" Type="http://schemas.openxmlformats.org/officeDocument/2006/relationships/tags" Target="../tags/tag1041.xml"/><Relationship Id="rId19" Type="http://schemas.openxmlformats.org/officeDocument/2006/relationships/tags" Target="../tags/tag1050.xml"/><Relationship Id="rId31" Type="http://schemas.openxmlformats.org/officeDocument/2006/relationships/tags" Target="../tags/tag1062.xml"/><Relationship Id="rId4" Type="http://schemas.openxmlformats.org/officeDocument/2006/relationships/tags" Target="../tags/tag1035.xml"/><Relationship Id="rId9" Type="http://schemas.openxmlformats.org/officeDocument/2006/relationships/tags" Target="../tags/tag1040.xml"/><Relationship Id="rId14" Type="http://schemas.openxmlformats.org/officeDocument/2006/relationships/tags" Target="../tags/tag1045.xml"/><Relationship Id="rId22" Type="http://schemas.openxmlformats.org/officeDocument/2006/relationships/tags" Target="../tags/tag1053.xml"/><Relationship Id="rId27" Type="http://schemas.openxmlformats.org/officeDocument/2006/relationships/tags" Target="../tags/tag1058.xml"/><Relationship Id="rId30" Type="http://schemas.openxmlformats.org/officeDocument/2006/relationships/tags" Target="../tags/tag1061.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tags" Target="../tags/tag1070.xml"/><Relationship Id="rId13" Type="http://schemas.openxmlformats.org/officeDocument/2006/relationships/tags" Target="../tags/tag1075.xml"/><Relationship Id="rId18" Type="http://schemas.openxmlformats.org/officeDocument/2006/relationships/tags" Target="../tags/tag1080.xml"/><Relationship Id="rId26" Type="http://schemas.openxmlformats.org/officeDocument/2006/relationships/tags" Target="../tags/tag1088.xml"/><Relationship Id="rId3" Type="http://schemas.openxmlformats.org/officeDocument/2006/relationships/tags" Target="../tags/tag1065.xml"/><Relationship Id="rId21" Type="http://schemas.openxmlformats.org/officeDocument/2006/relationships/tags" Target="../tags/tag1083.xml"/><Relationship Id="rId7" Type="http://schemas.openxmlformats.org/officeDocument/2006/relationships/tags" Target="../tags/tag1069.xml"/><Relationship Id="rId12" Type="http://schemas.openxmlformats.org/officeDocument/2006/relationships/tags" Target="../tags/tag1074.xml"/><Relationship Id="rId17" Type="http://schemas.openxmlformats.org/officeDocument/2006/relationships/tags" Target="../tags/tag1079.xml"/><Relationship Id="rId25" Type="http://schemas.openxmlformats.org/officeDocument/2006/relationships/tags" Target="../tags/tag1087.xml"/><Relationship Id="rId2" Type="http://schemas.openxmlformats.org/officeDocument/2006/relationships/tags" Target="../tags/tag1064.xml"/><Relationship Id="rId16" Type="http://schemas.openxmlformats.org/officeDocument/2006/relationships/tags" Target="../tags/tag1078.xml"/><Relationship Id="rId20" Type="http://schemas.openxmlformats.org/officeDocument/2006/relationships/tags" Target="../tags/tag1082.xml"/><Relationship Id="rId29" Type="http://schemas.openxmlformats.org/officeDocument/2006/relationships/slideMaster" Target="../slideMasters/slideMaster4.xml"/><Relationship Id="rId1" Type="http://schemas.openxmlformats.org/officeDocument/2006/relationships/tags" Target="../tags/tag1063.xml"/><Relationship Id="rId6" Type="http://schemas.openxmlformats.org/officeDocument/2006/relationships/tags" Target="../tags/tag1068.xml"/><Relationship Id="rId11" Type="http://schemas.openxmlformats.org/officeDocument/2006/relationships/tags" Target="../tags/tag1073.xml"/><Relationship Id="rId24" Type="http://schemas.openxmlformats.org/officeDocument/2006/relationships/tags" Target="../tags/tag1086.xml"/><Relationship Id="rId5" Type="http://schemas.openxmlformats.org/officeDocument/2006/relationships/tags" Target="../tags/tag1067.xml"/><Relationship Id="rId15" Type="http://schemas.openxmlformats.org/officeDocument/2006/relationships/tags" Target="../tags/tag1077.xml"/><Relationship Id="rId23" Type="http://schemas.openxmlformats.org/officeDocument/2006/relationships/tags" Target="../tags/tag1085.xml"/><Relationship Id="rId28" Type="http://schemas.openxmlformats.org/officeDocument/2006/relationships/tags" Target="../tags/tag1090.xml"/><Relationship Id="rId10" Type="http://schemas.openxmlformats.org/officeDocument/2006/relationships/tags" Target="../tags/tag1072.xml"/><Relationship Id="rId19" Type="http://schemas.openxmlformats.org/officeDocument/2006/relationships/tags" Target="../tags/tag1081.xml"/><Relationship Id="rId4" Type="http://schemas.openxmlformats.org/officeDocument/2006/relationships/tags" Target="../tags/tag1066.xml"/><Relationship Id="rId9" Type="http://schemas.openxmlformats.org/officeDocument/2006/relationships/tags" Target="../tags/tag1071.xml"/><Relationship Id="rId14" Type="http://schemas.openxmlformats.org/officeDocument/2006/relationships/tags" Target="../tags/tag1076.xml"/><Relationship Id="rId22" Type="http://schemas.openxmlformats.org/officeDocument/2006/relationships/tags" Target="../tags/tag1084.xml"/><Relationship Id="rId27" Type="http://schemas.openxmlformats.org/officeDocument/2006/relationships/tags" Target="../tags/tag1089.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2020/2/27</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矩形 6"/>
          <p:cNvSpPr/>
          <p:nvPr>
            <p:custDataLst>
              <p:tags r:id="rId1"/>
            </p:custData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p:cNvGrpSpPr/>
          <p:nvPr>
            <p:custDataLst>
              <p:tags r:id="rId2"/>
            </p:custDataLst>
          </p:nvPr>
        </p:nvGrpSpPr>
        <p:grpSpPr>
          <a:xfrm>
            <a:off x="203200" y="158750"/>
            <a:ext cx="11785599" cy="6540500"/>
            <a:chOff x="0" y="0"/>
            <a:chExt cx="12061371" cy="6858000"/>
          </a:xfrm>
        </p:grpSpPr>
        <p:sp>
          <p:nvSpPr>
            <p:cNvPr id="9" name="矩形 8"/>
            <p:cNvSpPr/>
            <p:nvPr>
              <p:custDataLst>
                <p:tags r:id="rId16"/>
              </p:custDataLst>
            </p:nvPr>
          </p:nvSpPr>
          <p:spPr>
            <a:xfrm>
              <a:off x="0" y="0"/>
              <a:ext cx="4020457"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custDataLst>
                <p:tags r:id="rId17"/>
              </p:custDataLst>
            </p:nvPr>
          </p:nvSpPr>
          <p:spPr>
            <a:xfrm>
              <a:off x="4020457" y="0"/>
              <a:ext cx="402045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18"/>
              </p:custDataLst>
            </p:nvPr>
          </p:nvSpPr>
          <p:spPr>
            <a:xfrm>
              <a:off x="8040914" y="0"/>
              <a:ext cx="402045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p:cNvSpPr/>
          <p:nvPr>
            <p:custDataLst>
              <p:tags r:id="rId3"/>
            </p:custDataLst>
          </p:nvPr>
        </p:nvSpPr>
        <p:spPr>
          <a:xfrm>
            <a:off x="384629" y="315686"/>
            <a:ext cx="11422742" cy="6226629"/>
          </a:xfrm>
          <a:prstGeom prst="rect">
            <a:avLst/>
          </a:prstGeom>
          <a:noFill/>
          <a:ln w="57150">
            <a:solidFill>
              <a:schemeClr val="accent1"/>
            </a:solidFill>
          </a:ln>
          <a:effectLst>
            <a:outerShdw blurRad="2794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14" name="组合 13"/>
          <p:cNvGrpSpPr/>
          <p:nvPr>
            <p:custDataLst>
              <p:tags r:id="rId4"/>
            </p:custDataLst>
          </p:nvPr>
        </p:nvGrpSpPr>
        <p:grpSpPr>
          <a:xfrm flipV="1">
            <a:off x="5628690" y="4115521"/>
            <a:ext cx="934620" cy="144088"/>
            <a:chOff x="5602514" y="4325257"/>
            <a:chExt cx="1882926" cy="290286"/>
          </a:xfrm>
        </p:grpSpPr>
        <p:sp>
          <p:nvSpPr>
            <p:cNvPr id="15" name="椭圆 14"/>
            <p:cNvSpPr/>
            <p:nvPr>
              <p:custDataLst>
                <p:tags r:id="rId12"/>
              </p:custDataLst>
            </p:nvPr>
          </p:nvSpPr>
          <p:spPr>
            <a:xfrm>
              <a:off x="5602514" y="4325257"/>
              <a:ext cx="290286" cy="2902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3"/>
              </p:custDataLst>
            </p:nvPr>
          </p:nvSpPr>
          <p:spPr>
            <a:xfrm>
              <a:off x="6133394" y="4325257"/>
              <a:ext cx="290286" cy="2902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4"/>
              </p:custDataLst>
            </p:nvPr>
          </p:nvSpPr>
          <p:spPr>
            <a:xfrm>
              <a:off x="6664274" y="4325257"/>
              <a:ext cx="290286" cy="2902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custDataLst>
                <p:tags r:id="rId15"/>
              </p:custDataLst>
            </p:nvPr>
          </p:nvSpPr>
          <p:spPr>
            <a:xfrm>
              <a:off x="7195154" y="4325257"/>
              <a:ext cx="290286" cy="2902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9" name="直接连接符 18"/>
          <p:cNvCxnSpPr/>
          <p:nvPr>
            <p:custDataLst>
              <p:tags r:id="rId5"/>
            </p:custDataLst>
          </p:nvPr>
        </p:nvCxnSpPr>
        <p:spPr>
          <a:xfrm>
            <a:off x="9439729" y="3804696"/>
            <a:ext cx="54428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6"/>
            </p:custDataLst>
          </p:nvPr>
        </p:nvCxnSpPr>
        <p:spPr>
          <a:xfrm>
            <a:off x="2207986" y="3804696"/>
            <a:ext cx="54428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custDataLst>
              <p:tags r:id="rId7"/>
            </p:custDataLst>
          </p:nvPr>
        </p:nvSpPr>
        <p:spPr>
          <a:xfrm>
            <a:off x="1524000" y="2573409"/>
            <a:ext cx="9144000" cy="946836"/>
          </a:xfrm>
          <a:noFill/>
        </p:spPr>
        <p:txBody>
          <a:bodyPr anchor="b">
            <a:normAutofit/>
          </a:bodyPr>
          <a:lstStyle>
            <a:lvl1pPr algn="ctr">
              <a:defRPr sz="5400">
                <a:solidFill>
                  <a:schemeClr val="bg1"/>
                </a:solidFill>
              </a:defRPr>
            </a:lvl1pPr>
          </a:lstStyle>
          <a:p>
            <a:r>
              <a:rPr lang="zh-CN" altLang="en-US" dirty="0"/>
              <a:t>单击此处编辑标题</a:t>
            </a:r>
          </a:p>
        </p:txBody>
      </p:sp>
      <p:sp>
        <p:nvSpPr>
          <p:cNvPr id="3" name="副标题 2"/>
          <p:cNvSpPr>
            <a:spLocks noGrp="1"/>
          </p:cNvSpPr>
          <p:nvPr>
            <p:ph type="subTitle" idx="1"/>
            <p:custDataLst>
              <p:tags r:id="rId8"/>
            </p:custDataLst>
          </p:nvPr>
        </p:nvSpPr>
        <p:spPr>
          <a:xfrm>
            <a:off x="1524000" y="3601305"/>
            <a:ext cx="9144000" cy="419946"/>
          </a:xfrm>
          <a:noFill/>
        </p:spPr>
        <p:txBody>
          <a:bodyPr anchor="ctr">
            <a:normAutofit/>
          </a:bodyPr>
          <a:lstStyle>
            <a:lvl1pPr marL="0" indent="0" algn="ctr">
              <a:buNone/>
              <a:defRPr sz="1800">
                <a:solidFill>
                  <a:schemeClr val="bg1"/>
                </a:solidFill>
                <a:latin typeface="+mj-lt"/>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custDataLst>
              <p:tags r:id="rId9"/>
            </p:custDataLst>
          </p:nvPr>
        </p:nvSpPr>
        <p:spPr>
          <a:xfrm>
            <a:off x="838200" y="6356350"/>
            <a:ext cx="2743200" cy="365125"/>
          </a:xfrm>
        </p:spPr>
        <p:txBody>
          <a:bodyPr/>
          <a:lstStyle/>
          <a:p>
            <a:fld id="{760FBDFE-C587-4B4C-A407-44438C67B59E}" type="datetimeFigureOut">
              <a:rPr lang="zh-CN" altLang="en-US" smtClean="0"/>
              <a:t>2020/2/27</a:t>
            </a:fld>
            <a:endParaRPr lang="zh-CN" altLang="en-US"/>
          </a:p>
        </p:txBody>
      </p:sp>
      <p:sp>
        <p:nvSpPr>
          <p:cNvPr id="5" name="页脚占位符 4"/>
          <p:cNvSpPr>
            <a:spLocks noGrp="1"/>
          </p:cNvSpPr>
          <p:nvPr>
            <p:ph type="ftr" sz="quarter" idx="11"/>
            <p:custDataLst>
              <p:tags r:id="rId10"/>
            </p:custDataLst>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custDataLst>
              <p:tags r:id="rId11"/>
            </p:custDataLst>
          </p:nvPr>
        </p:nvSpPr>
        <p:spPr>
          <a:xfrm>
            <a:off x="8610600" y="6356350"/>
            <a:ext cx="2743200" cy="365125"/>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grpSp>
        <p:nvGrpSpPr>
          <p:cNvPr id="7" name="组合 6"/>
          <p:cNvGrpSpPr/>
          <p:nvPr>
            <p:custDataLst>
              <p:tags r:id="rId1"/>
            </p:custDataLst>
          </p:nvPr>
        </p:nvGrpSpPr>
        <p:grpSpPr>
          <a:xfrm>
            <a:off x="0" y="0"/>
            <a:ext cx="12192000" cy="6858000"/>
            <a:chOff x="0" y="0"/>
            <a:chExt cx="12061371" cy="6858000"/>
          </a:xfrm>
        </p:grpSpPr>
        <p:sp>
          <p:nvSpPr>
            <p:cNvPr id="8" name="矩形 7"/>
            <p:cNvSpPr/>
            <p:nvPr>
              <p:custDataLst>
                <p:tags r:id="rId8"/>
              </p:custDataLst>
            </p:nvPr>
          </p:nvSpPr>
          <p:spPr>
            <a:xfrm>
              <a:off x="0" y="0"/>
              <a:ext cx="4020457"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9"/>
              </p:custDataLst>
            </p:nvPr>
          </p:nvSpPr>
          <p:spPr>
            <a:xfrm>
              <a:off x="4020457" y="0"/>
              <a:ext cx="402045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custDataLst>
                <p:tags r:id="rId10"/>
              </p:custDataLst>
            </p:nvPr>
          </p:nvSpPr>
          <p:spPr>
            <a:xfrm>
              <a:off x="8040914" y="0"/>
              <a:ext cx="402045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custDataLst>
              <p:tags r:id="rId2"/>
            </p:custDataLst>
          </p:nvPr>
        </p:nvSpPr>
        <p:spPr>
          <a:xfrm>
            <a:off x="135693" y="143329"/>
            <a:ext cx="11920614" cy="657134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 name="标题 1"/>
          <p:cNvSpPr>
            <a:spLocks noGrp="1"/>
          </p:cNvSpPr>
          <p:nvPr>
            <p:ph type="title"/>
            <p:custDataLst>
              <p:tags r:id="rId3"/>
            </p:custDataLst>
          </p:nvPr>
        </p:nvSpPr>
        <p:spPr/>
        <p:txBody>
          <a:bodyPr/>
          <a:lstStyle>
            <a:lvl1pPr>
              <a:defRPr>
                <a:solidFill>
                  <a:schemeClr val="tx2"/>
                </a:solidFill>
              </a:defRPr>
            </a:lvl1pPr>
          </a:lstStyle>
          <a:p>
            <a:r>
              <a:rPr lang="zh-CN" altLang="en-US" dirty="0"/>
              <a:t>单击此处编辑母版标题样式</a:t>
            </a:r>
          </a:p>
        </p:txBody>
      </p:sp>
      <p:sp>
        <p:nvSpPr>
          <p:cNvPr id="3" name="内容占位符 2"/>
          <p:cNvSpPr>
            <a:spLocks noGrp="1"/>
          </p:cNvSpPr>
          <p:nvPr>
            <p:ph idx="1"/>
            <p:custDataLst>
              <p:tags r:id="rId4"/>
            </p:custDataLst>
          </p:nvPr>
        </p:nvSpPr>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t>2020/2/27</a:t>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33" name="矩形 32"/>
          <p:cNvSpPr/>
          <p:nvPr>
            <p:custDataLst>
              <p:tags r:id="rId1"/>
            </p:custData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4" name="组合 33"/>
          <p:cNvGrpSpPr/>
          <p:nvPr>
            <p:custDataLst>
              <p:tags r:id="rId2"/>
            </p:custDataLst>
          </p:nvPr>
        </p:nvGrpSpPr>
        <p:grpSpPr>
          <a:xfrm>
            <a:off x="203200" y="158750"/>
            <a:ext cx="11785600" cy="6540500"/>
            <a:chOff x="0" y="0"/>
            <a:chExt cx="12061371" cy="6858000"/>
          </a:xfrm>
        </p:grpSpPr>
        <p:sp>
          <p:nvSpPr>
            <p:cNvPr id="35" name="矩形 34"/>
            <p:cNvSpPr/>
            <p:nvPr>
              <p:custDataLst>
                <p:tags r:id="rId13"/>
              </p:custDataLst>
            </p:nvPr>
          </p:nvSpPr>
          <p:spPr>
            <a:xfrm>
              <a:off x="0" y="0"/>
              <a:ext cx="4020457"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custDataLst>
                <p:tags r:id="rId14"/>
              </p:custDataLst>
            </p:nvPr>
          </p:nvSpPr>
          <p:spPr>
            <a:xfrm>
              <a:off x="4020457" y="0"/>
              <a:ext cx="402045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custDataLst>
                <p:tags r:id="rId15"/>
              </p:custDataLst>
            </p:nvPr>
          </p:nvSpPr>
          <p:spPr>
            <a:xfrm>
              <a:off x="8040914" y="0"/>
              <a:ext cx="402045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8" name="矩形 37"/>
          <p:cNvSpPr/>
          <p:nvPr>
            <p:custDataLst>
              <p:tags r:id="rId3"/>
            </p:custDataLst>
          </p:nvPr>
        </p:nvSpPr>
        <p:spPr>
          <a:xfrm>
            <a:off x="384629" y="315686"/>
            <a:ext cx="11422742" cy="6226629"/>
          </a:xfrm>
          <a:prstGeom prst="rect">
            <a:avLst/>
          </a:prstGeom>
          <a:noFill/>
          <a:ln w="57150">
            <a:solidFill>
              <a:schemeClr val="accent1"/>
            </a:solidFill>
          </a:ln>
          <a:effectLst>
            <a:outerShdw blurRad="2794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9" name="矩形 38"/>
          <p:cNvSpPr/>
          <p:nvPr>
            <p:custDataLst>
              <p:tags r:id="rId4"/>
            </p:custDataLst>
          </p:nvPr>
        </p:nvSpPr>
        <p:spPr>
          <a:xfrm>
            <a:off x="779387" y="589643"/>
            <a:ext cx="10633226" cy="567871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0" name="椭圆 39"/>
          <p:cNvSpPr/>
          <p:nvPr>
            <p:custDataLst>
              <p:tags r:id="rId5"/>
            </p:custDataLst>
          </p:nvPr>
        </p:nvSpPr>
        <p:spPr>
          <a:xfrm>
            <a:off x="4949372" y="1135743"/>
            <a:ext cx="2293257" cy="229325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dirty="0">
                <a:solidFill>
                  <a:schemeClr val="bg1"/>
                </a:solidFill>
                <a:latin typeface="Arial Black" panose="020B0A04020102020204" pitchFamily="34" charset="0"/>
              </a:rPr>
              <a:t>01</a:t>
            </a:r>
            <a:endParaRPr lang="zh-CN" altLang="en-US" sz="7200" dirty="0">
              <a:solidFill>
                <a:schemeClr val="bg1"/>
              </a:solidFill>
              <a:latin typeface="Arial Black" panose="020B0A04020102020204" pitchFamily="34" charset="0"/>
            </a:endParaRPr>
          </a:p>
        </p:txBody>
      </p:sp>
      <p:cxnSp>
        <p:nvCxnSpPr>
          <p:cNvPr id="41" name="直接连接符 40"/>
          <p:cNvCxnSpPr/>
          <p:nvPr>
            <p:custDataLst>
              <p:tags r:id="rId6"/>
            </p:custDataLst>
          </p:nvPr>
        </p:nvCxnSpPr>
        <p:spPr>
          <a:xfrm>
            <a:off x="5791200" y="4281714"/>
            <a:ext cx="609600" cy="0"/>
          </a:xfrm>
          <a:prstGeom prst="line">
            <a:avLst/>
          </a:prstGeom>
          <a:ln>
            <a:solidFill>
              <a:schemeClr val="accent1">
                <a:lumMod val="25000"/>
              </a:schemeClr>
            </a:solidFill>
          </a:ln>
        </p:spPr>
        <p:style>
          <a:lnRef idx="1">
            <a:schemeClr val="accent1"/>
          </a:lnRef>
          <a:fillRef idx="0">
            <a:schemeClr val="accent1"/>
          </a:fillRef>
          <a:effectRef idx="0">
            <a:schemeClr val="accent1"/>
          </a:effectRef>
          <a:fontRef idx="minor">
            <a:schemeClr val="tx1"/>
          </a:fontRef>
        </p:style>
      </p:cxnSp>
      <p:sp>
        <p:nvSpPr>
          <p:cNvPr id="42" name="矩形 41"/>
          <p:cNvSpPr/>
          <p:nvPr>
            <p:custDataLst>
              <p:tags r:id="rId7"/>
            </p:custDataLst>
          </p:nvPr>
        </p:nvSpPr>
        <p:spPr>
          <a:xfrm>
            <a:off x="5188857" y="5259413"/>
            <a:ext cx="1814286" cy="4789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华文细黑" panose="02010600040101010101" pitchFamily="2" charset="-122"/>
              <a:ea typeface="华文细黑" panose="02010600040101010101" pitchFamily="2" charset="-122"/>
            </a:endParaRPr>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t>2020/2/27</a:t>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p:custDataLst>
              <p:tags r:id="rId11"/>
            </p:custDataLst>
          </p:nvPr>
        </p:nvSpPr>
        <p:spPr>
          <a:xfrm>
            <a:off x="2253409" y="3429000"/>
            <a:ext cx="7685184" cy="800029"/>
          </a:xfrm>
        </p:spPr>
        <p:txBody>
          <a:bodyPr anchor="b">
            <a:normAutofit/>
          </a:bodyPr>
          <a:lstStyle>
            <a:lvl1pPr algn="ctr">
              <a:defRPr sz="4400">
                <a:solidFill>
                  <a:schemeClr val="tx1">
                    <a:lumMod val="65000"/>
                    <a:lumOff val="35000"/>
                  </a:schemeClr>
                </a:solidFill>
              </a:defRPr>
            </a:lvl1pPr>
          </a:lstStyle>
          <a:p>
            <a:r>
              <a:rPr lang="zh-CN" altLang="en-US" dirty="0"/>
              <a:t>单击此处编辑母版标题样式</a:t>
            </a:r>
          </a:p>
        </p:txBody>
      </p:sp>
      <p:sp>
        <p:nvSpPr>
          <p:cNvPr id="3" name="文本占位符 2"/>
          <p:cNvSpPr>
            <a:spLocks noGrp="1"/>
          </p:cNvSpPr>
          <p:nvPr>
            <p:ph type="body" idx="1"/>
            <p:custDataLst>
              <p:tags r:id="rId12"/>
            </p:custDataLst>
          </p:nvPr>
        </p:nvSpPr>
        <p:spPr>
          <a:xfrm>
            <a:off x="2253409" y="4334401"/>
            <a:ext cx="7685184" cy="766262"/>
          </a:xfrm>
        </p:spPr>
        <p:txBody>
          <a:bodyPr>
            <a:normAutofit/>
          </a:bodyPr>
          <a:lstStyle>
            <a:lvl1pPr marL="0" indent="0" algn="ctr">
              <a:buNone/>
              <a:defRPr sz="18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grpSp>
        <p:nvGrpSpPr>
          <p:cNvPr id="8" name="组合 7"/>
          <p:cNvGrpSpPr/>
          <p:nvPr>
            <p:custDataLst>
              <p:tags r:id="rId1"/>
            </p:custDataLst>
          </p:nvPr>
        </p:nvGrpSpPr>
        <p:grpSpPr>
          <a:xfrm>
            <a:off x="0" y="0"/>
            <a:ext cx="12192000" cy="6858000"/>
            <a:chOff x="0" y="0"/>
            <a:chExt cx="12061371" cy="6858000"/>
          </a:xfrm>
        </p:grpSpPr>
        <p:sp>
          <p:nvSpPr>
            <p:cNvPr id="9" name="矩形 8"/>
            <p:cNvSpPr/>
            <p:nvPr>
              <p:custDataLst>
                <p:tags r:id="rId9"/>
              </p:custDataLst>
            </p:nvPr>
          </p:nvSpPr>
          <p:spPr>
            <a:xfrm>
              <a:off x="0" y="0"/>
              <a:ext cx="4020457"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custDataLst>
                <p:tags r:id="rId10"/>
              </p:custDataLst>
            </p:nvPr>
          </p:nvSpPr>
          <p:spPr>
            <a:xfrm>
              <a:off x="4020457" y="0"/>
              <a:ext cx="402045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11"/>
              </p:custDataLst>
            </p:nvPr>
          </p:nvSpPr>
          <p:spPr>
            <a:xfrm>
              <a:off x="8040914" y="0"/>
              <a:ext cx="402045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p:cNvSpPr/>
          <p:nvPr>
            <p:custDataLst>
              <p:tags r:id="rId2"/>
            </p:custDataLst>
          </p:nvPr>
        </p:nvSpPr>
        <p:spPr>
          <a:xfrm>
            <a:off x="135693" y="143329"/>
            <a:ext cx="11920614" cy="657134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 name="标题 1"/>
          <p:cNvSpPr>
            <a:spLocks noGrp="1"/>
          </p:cNvSpPr>
          <p:nvPr>
            <p:ph type="title"/>
            <p:custDataLst>
              <p:tags r:id="rId3"/>
            </p:custDataLst>
          </p:nvPr>
        </p:nvSpPr>
        <p:spPr/>
        <p:txBody>
          <a:bodyPr/>
          <a:lstStyle>
            <a:lvl1pPr>
              <a:defRPr>
                <a:solidFill>
                  <a:schemeClr val="tx2"/>
                </a:solidFill>
              </a:defRPr>
            </a:lvl1pPr>
          </a:lstStyle>
          <a:p>
            <a:r>
              <a:rPr lang="zh-CN" altLang="en-US" dirty="0"/>
              <a:t>单击此处编辑母版标题样式</a:t>
            </a:r>
          </a:p>
        </p:txBody>
      </p:sp>
      <p:sp>
        <p:nvSpPr>
          <p:cNvPr id="3" name="内容占位符 2"/>
          <p:cNvSpPr>
            <a:spLocks noGrp="1"/>
          </p:cNvSpPr>
          <p:nvPr>
            <p:ph sz="half" idx="1"/>
            <p:custDataLst>
              <p:tags r:id="rId4"/>
            </p:custDataLst>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custDataLst>
              <p:tags r:id="rId5"/>
            </p:custDataLst>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6"/>
            </p:custDataLst>
          </p:nvPr>
        </p:nvSpPr>
        <p:spPr/>
        <p:txBody>
          <a:bodyPr/>
          <a:lstStyle/>
          <a:p>
            <a:fld id="{760FBDFE-C587-4B4C-A407-44438C67B59E}" type="datetimeFigureOut">
              <a:rPr lang="zh-CN" altLang="en-US" smtClean="0"/>
              <a:t>2020/2/27</a:t>
            </a:fld>
            <a:endParaRPr lang="zh-CN" altLang="en-US"/>
          </a:p>
        </p:txBody>
      </p:sp>
      <p:sp>
        <p:nvSpPr>
          <p:cNvPr id="6" name="页脚占位符 5"/>
          <p:cNvSpPr>
            <a:spLocks noGrp="1"/>
          </p:cNvSpPr>
          <p:nvPr>
            <p:ph type="ftr" sz="quarter" idx="11"/>
            <p:custDataLst>
              <p:tags r:id="rId7"/>
            </p:custDataLst>
          </p:nvPr>
        </p:nvSpPr>
        <p:spPr/>
        <p:txBody>
          <a:bodyPr/>
          <a:lstStyle/>
          <a:p>
            <a:endParaRPr lang="zh-CN" altLang="en-US"/>
          </a:p>
        </p:txBody>
      </p:sp>
      <p:sp>
        <p:nvSpPr>
          <p:cNvPr id="7" name="灯片编号占位符 6"/>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custDataLst>
              <p:tags r:id="rId2"/>
            </p:custDataLst>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custDataLst>
              <p:tags r:id="rId3"/>
            </p:custDataLst>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custDataLst>
              <p:tags r:id="rId4"/>
            </p:custDataLst>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custDataLst>
              <p:tags r:id="rId5"/>
            </p:custDataLst>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2020/2/27</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18" name="矩形 17"/>
          <p:cNvSpPr/>
          <p:nvPr>
            <p:custDataLst>
              <p:tags r:id="rId1"/>
            </p:custData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
        <p:nvSpPr>
          <p:cNvPr id="6" name="标题 5"/>
          <p:cNvSpPr>
            <a:spLocks noGrp="1"/>
          </p:cNvSpPr>
          <p:nvPr>
            <p:ph type="title"/>
            <p:custDataLst>
              <p:tags r:id="rId5"/>
            </p:custDataLst>
          </p:nvPr>
        </p:nvSpPr>
        <p:spPr/>
        <p:txBody>
          <a:bodyPr/>
          <a:lstStyle/>
          <a:p>
            <a:r>
              <a:rPr lang="zh-CN" altLang="en-US"/>
              <a:t>单击此处编辑母版标题样式</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5" name="组合 4"/>
          <p:cNvGrpSpPr/>
          <p:nvPr>
            <p:custDataLst>
              <p:tags r:id="rId1"/>
            </p:custDataLst>
          </p:nvPr>
        </p:nvGrpSpPr>
        <p:grpSpPr>
          <a:xfrm>
            <a:off x="0" y="0"/>
            <a:ext cx="12192000" cy="6858000"/>
            <a:chOff x="0" y="0"/>
            <a:chExt cx="12061371" cy="6858000"/>
          </a:xfrm>
        </p:grpSpPr>
        <p:sp>
          <p:nvSpPr>
            <p:cNvPr id="6" name="矩形 5"/>
            <p:cNvSpPr/>
            <p:nvPr>
              <p:custDataLst>
                <p:tags r:id="rId6"/>
              </p:custDataLst>
            </p:nvPr>
          </p:nvSpPr>
          <p:spPr>
            <a:xfrm>
              <a:off x="0" y="0"/>
              <a:ext cx="4020457"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7"/>
              </p:custDataLst>
            </p:nvPr>
          </p:nvSpPr>
          <p:spPr>
            <a:xfrm>
              <a:off x="4020457" y="0"/>
              <a:ext cx="402045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custDataLst>
                <p:tags r:id="rId8"/>
              </p:custDataLst>
            </p:nvPr>
          </p:nvSpPr>
          <p:spPr>
            <a:xfrm>
              <a:off x="8040914" y="0"/>
              <a:ext cx="402045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矩形 8"/>
          <p:cNvSpPr/>
          <p:nvPr>
            <p:custDataLst>
              <p:tags r:id="rId2"/>
            </p:custDataLst>
          </p:nvPr>
        </p:nvSpPr>
        <p:spPr>
          <a:xfrm>
            <a:off x="135693" y="143329"/>
            <a:ext cx="11920614" cy="657134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 name="日期占位符 1"/>
          <p:cNvSpPr>
            <a:spLocks noGrp="1"/>
          </p:cNvSpPr>
          <p:nvPr>
            <p:ph type="dt" sz="half" idx="10"/>
            <p:custDataLst>
              <p:tags r:id="rId3"/>
            </p:custDataLst>
          </p:nvPr>
        </p:nvSpPr>
        <p:spPr/>
        <p:txBody>
          <a:bodyPr/>
          <a:lstStyle/>
          <a:p>
            <a:fld id="{760FBDFE-C587-4B4C-A407-44438C67B59E}" type="datetimeFigureOut">
              <a:rPr lang="zh-CN" altLang="en-US" smtClean="0"/>
              <a:t>2020/2/27</a:t>
            </a:fld>
            <a:endParaRPr lang="zh-CN" altLang="en-US"/>
          </a:p>
        </p:txBody>
      </p:sp>
      <p:sp>
        <p:nvSpPr>
          <p:cNvPr id="3" name="页脚占位符 2"/>
          <p:cNvSpPr>
            <a:spLocks noGrp="1"/>
          </p:cNvSpPr>
          <p:nvPr>
            <p:ph type="ftr" sz="quarter" idx="11"/>
            <p:custDataLst>
              <p:tags r:id="rId4"/>
            </p:custDataLst>
          </p:nvPr>
        </p:nvSpPr>
        <p:spPr/>
        <p:txBody>
          <a:bodyPr/>
          <a:lstStyle/>
          <a:p>
            <a:endParaRPr lang="zh-CN" altLang="en-US"/>
          </a:p>
        </p:txBody>
      </p:sp>
      <p:sp>
        <p:nvSpPr>
          <p:cNvPr id="4" name="灯片编号占位符 3"/>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grpSp>
        <p:nvGrpSpPr>
          <p:cNvPr id="8" name="组合 7"/>
          <p:cNvGrpSpPr/>
          <p:nvPr>
            <p:custDataLst>
              <p:tags r:id="rId1"/>
            </p:custDataLst>
          </p:nvPr>
        </p:nvGrpSpPr>
        <p:grpSpPr>
          <a:xfrm>
            <a:off x="0" y="0"/>
            <a:ext cx="12192000" cy="6858000"/>
            <a:chOff x="0" y="0"/>
            <a:chExt cx="12061371" cy="6858000"/>
          </a:xfrm>
        </p:grpSpPr>
        <p:sp>
          <p:nvSpPr>
            <p:cNvPr id="9" name="矩形 8"/>
            <p:cNvSpPr/>
            <p:nvPr>
              <p:custDataLst>
                <p:tags r:id="rId9"/>
              </p:custDataLst>
            </p:nvPr>
          </p:nvSpPr>
          <p:spPr>
            <a:xfrm>
              <a:off x="0" y="0"/>
              <a:ext cx="4020457"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custDataLst>
                <p:tags r:id="rId10"/>
              </p:custDataLst>
            </p:nvPr>
          </p:nvSpPr>
          <p:spPr>
            <a:xfrm>
              <a:off x="4020457" y="0"/>
              <a:ext cx="402045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11"/>
              </p:custDataLst>
            </p:nvPr>
          </p:nvSpPr>
          <p:spPr>
            <a:xfrm>
              <a:off x="8040914" y="0"/>
              <a:ext cx="402045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p:cNvSpPr/>
          <p:nvPr>
            <p:custDataLst>
              <p:tags r:id="rId2"/>
            </p:custDataLst>
          </p:nvPr>
        </p:nvSpPr>
        <p:spPr>
          <a:xfrm>
            <a:off x="135693" y="143329"/>
            <a:ext cx="11920614" cy="657134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 name="标题 1"/>
          <p:cNvSpPr>
            <a:spLocks noGrp="1"/>
          </p:cNvSpPr>
          <p:nvPr>
            <p:ph type="title"/>
            <p:custDataLst>
              <p:tags r:id="rId3"/>
            </p:custDataLst>
          </p:nvPr>
        </p:nvSpPr>
        <p:spPr>
          <a:xfrm>
            <a:off x="839787" y="457200"/>
            <a:ext cx="4165200" cy="1600200"/>
          </a:xfrm>
        </p:spPr>
        <p:txBody>
          <a:bodyPr anchor="t" anchorCtr="0">
            <a:normAutofit/>
          </a:bodyPr>
          <a:lstStyle>
            <a:lvl1pPr>
              <a:defRPr sz="3600">
                <a:solidFill>
                  <a:schemeClr val="tx2"/>
                </a:solidFill>
              </a:defRPr>
            </a:lvl1pPr>
          </a:lstStyle>
          <a:p>
            <a:r>
              <a:rPr lang="zh-CN" altLang="en-US" dirty="0"/>
              <a:t>单击此处编辑母版标题样式</a:t>
            </a:r>
          </a:p>
        </p:txBody>
      </p:sp>
      <p:sp>
        <p:nvSpPr>
          <p:cNvPr id="3" name="图片占位符 2"/>
          <p:cNvSpPr>
            <a:spLocks noGrp="1" noChangeAspect="1"/>
          </p:cNvSpPr>
          <p:nvPr>
            <p:ph type="pic" idx="1"/>
            <p:custDataLst>
              <p:tags r:id="rId4"/>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5"/>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custDataLst>
              <p:tags r:id="rId6"/>
            </p:custDataLst>
          </p:nvPr>
        </p:nvSpPr>
        <p:spPr/>
        <p:txBody>
          <a:bodyPr/>
          <a:lstStyle/>
          <a:p>
            <a:fld id="{9EFD9D74-47D9-4702-A33C-335B63B48DBF}" type="datetimeFigureOut">
              <a:rPr lang="zh-CN" altLang="en-US" smtClean="0"/>
              <a:t>2020/2/27</a:t>
            </a:fld>
            <a:endParaRPr lang="zh-CN" altLang="en-US" dirty="0"/>
          </a:p>
        </p:txBody>
      </p:sp>
      <p:sp>
        <p:nvSpPr>
          <p:cNvPr id="6" name="页脚占位符 5"/>
          <p:cNvSpPr>
            <a:spLocks noGrp="1"/>
          </p:cNvSpPr>
          <p:nvPr>
            <p:ph type="ftr" sz="quarter" idx="11"/>
            <p:custDataLst>
              <p:tags r:id="rId7"/>
            </p:custDataLst>
          </p:nvPr>
        </p:nvSpPr>
        <p:spPr/>
        <p:txBody>
          <a:bodyPr/>
          <a:lstStyle/>
          <a:p>
            <a:endParaRPr lang="zh-CN" altLang="en-US" dirty="0"/>
          </a:p>
        </p:txBody>
      </p:sp>
      <p:sp>
        <p:nvSpPr>
          <p:cNvPr id="7" name="灯片编号占位符 6"/>
          <p:cNvSpPr>
            <a:spLocks noGrp="1"/>
          </p:cNvSpPr>
          <p:nvPr>
            <p:ph type="sldNum" sz="quarter" idx="12"/>
            <p:custDataLst>
              <p:tags r:id="rId8"/>
            </p:custDataLst>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2020/2/27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299560" y="365125"/>
            <a:ext cx="1054240" cy="5811838"/>
          </a:xfrm>
        </p:spPr>
        <p:txBody>
          <a:bodyPr vert="eaVert">
            <a:normAutofit/>
          </a:bodyPr>
          <a:lstStyle>
            <a:lvl1pPr>
              <a:defRPr sz="3600"/>
            </a:lvl1pPr>
          </a:lstStyle>
          <a:p>
            <a:r>
              <a:rPr lang="zh-CN" altLang="en-US"/>
              <a:t>单击此处编辑母版标题样式</a:t>
            </a:r>
          </a:p>
        </p:txBody>
      </p:sp>
      <p:sp>
        <p:nvSpPr>
          <p:cNvPr id="3" name="竖排文字占位符 2"/>
          <p:cNvSpPr>
            <a:spLocks noGrp="1"/>
          </p:cNvSpPr>
          <p:nvPr>
            <p:ph type="body" orient="vert" idx="1"/>
            <p:custDataLst>
              <p:tags r:id="rId2"/>
            </p:custDataLst>
          </p:nvPr>
        </p:nvSpPr>
        <p:spPr>
          <a:xfrm>
            <a:off x="838200" y="365125"/>
            <a:ext cx="9149862"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D997B5FA-0921-464F-AAE1-844C04324D75}" type="datetimeFigureOut">
              <a:rPr lang="zh-CN" altLang="en-US" smtClean="0"/>
              <a:t>2020/2/27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0" y="0"/>
            <a:ext cx="12192000" cy="6858000"/>
            <a:chOff x="0" y="0"/>
            <a:chExt cx="12061371" cy="6858000"/>
          </a:xfrm>
        </p:grpSpPr>
        <p:sp>
          <p:nvSpPr>
            <p:cNvPr id="8" name="矩形 7"/>
            <p:cNvSpPr/>
            <p:nvPr>
              <p:custDataLst>
                <p:tags r:id="rId7"/>
              </p:custDataLst>
            </p:nvPr>
          </p:nvSpPr>
          <p:spPr>
            <a:xfrm>
              <a:off x="0" y="0"/>
              <a:ext cx="4020457"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8"/>
              </p:custDataLst>
            </p:nvPr>
          </p:nvSpPr>
          <p:spPr>
            <a:xfrm>
              <a:off x="4020457" y="0"/>
              <a:ext cx="402045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custDataLst>
                <p:tags r:id="rId9"/>
              </p:custDataLst>
            </p:nvPr>
          </p:nvSpPr>
          <p:spPr>
            <a:xfrm>
              <a:off x="8040914" y="0"/>
              <a:ext cx="402045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custDataLst>
              <p:tags r:id="rId2"/>
            </p:custDataLst>
          </p:nvPr>
        </p:nvSpPr>
        <p:spPr>
          <a:xfrm>
            <a:off x="135693" y="143329"/>
            <a:ext cx="11920614" cy="657134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6"/>
            </p:custDataLst>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203200" y="158750"/>
            <a:ext cx="11785599" cy="6540500"/>
            <a:chOff x="0" y="0"/>
            <a:chExt cx="12061371" cy="6858000"/>
          </a:xfrm>
        </p:grpSpPr>
        <p:sp>
          <p:nvSpPr>
            <p:cNvPr id="7" name="矩形 6"/>
            <p:cNvSpPr/>
            <p:nvPr>
              <p:custDataLst>
                <p:tags r:id="rId16"/>
              </p:custDataLst>
            </p:nvPr>
          </p:nvSpPr>
          <p:spPr>
            <a:xfrm>
              <a:off x="0" y="0"/>
              <a:ext cx="4020457"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custDataLst>
                <p:tags r:id="rId17"/>
              </p:custDataLst>
            </p:nvPr>
          </p:nvSpPr>
          <p:spPr>
            <a:xfrm>
              <a:off x="4020457" y="0"/>
              <a:ext cx="402045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18"/>
              </p:custDataLst>
            </p:nvPr>
          </p:nvSpPr>
          <p:spPr>
            <a:xfrm>
              <a:off x="8040914" y="0"/>
              <a:ext cx="402045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0" name="矩形 9"/>
          <p:cNvSpPr/>
          <p:nvPr>
            <p:custDataLst>
              <p:tags r:id="rId2"/>
            </p:custDataLst>
          </p:nvPr>
        </p:nvSpPr>
        <p:spPr>
          <a:xfrm>
            <a:off x="384629" y="315686"/>
            <a:ext cx="11422742" cy="6226629"/>
          </a:xfrm>
          <a:prstGeom prst="rect">
            <a:avLst/>
          </a:prstGeom>
          <a:noFill/>
          <a:ln w="57150">
            <a:solidFill>
              <a:schemeClr val="accent1"/>
            </a:solidFill>
          </a:ln>
          <a:effectLst>
            <a:outerShdw blurRad="2794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11" name="组合 10"/>
          <p:cNvGrpSpPr/>
          <p:nvPr>
            <p:custDataLst>
              <p:tags r:id="rId3"/>
            </p:custDataLst>
          </p:nvPr>
        </p:nvGrpSpPr>
        <p:grpSpPr>
          <a:xfrm flipV="1">
            <a:off x="5628690" y="3954105"/>
            <a:ext cx="934620" cy="144088"/>
            <a:chOff x="5602514" y="4325257"/>
            <a:chExt cx="1882926" cy="290286"/>
          </a:xfrm>
        </p:grpSpPr>
        <p:sp>
          <p:nvSpPr>
            <p:cNvPr id="12" name="椭圆 11"/>
            <p:cNvSpPr/>
            <p:nvPr>
              <p:custDataLst>
                <p:tags r:id="rId12"/>
              </p:custDataLst>
            </p:nvPr>
          </p:nvSpPr>
          <p:spPr>
            <a:xfrm>
              <a:off x="5602514" y="4325257"/>
              <a:ext cx="290286" cy="2902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3"/>
              </p:custDataLst>
            </p:nvPr>
          </p:nvSpPr>
          <p:spPr>
            <a:xfrm>
              <a:off x="6133394" y="4325257"/>
              <a:ext cx="290286" cy="2902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4"/>
              </p:custDataLst>
            </p:nvPr>
          </p:nvSpPr>
          <p:spPr>
            <a:xfrm>
              <a:off x="6664274" y="4325257"/>
              <a:ext cx="290286" cy="2902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custDataLst>
                <p:tags r:id="rId15"/>
              </p:custDataLst>
            </p:nvPr>
          </p:nvSpPr>
          <p:spPr>
            <a:xfrm>
              <a:off x="7195154" y="4325257"/>
              <a:ext cx="290286" cy="2902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矩形 15"/>
          <p:cNvSpPr/>
          <p:nvPr>
            <p:custDataLst>
              <p:tags r:id="rId4"/>
            </p:custDataLst>
          </p:nvPr>
        </p:nvSpPr>
        <p:spPr>
          <a:xfrm>
            <a:off x="5188857" y="4577164"/>
            <a:ext cx="1814286" cy="4789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7979BF"/>
              </a:solidFill>
              <a:latin typeface="华文细黑" panose="02010600040101010101" pitchFamily="2" charset="-122"/>
              <a:ea typeface="华文细黑" panose="02010600040101010101" pitchFamily="2" charset="-122"/>
            </a:endParaRPr>
          </a:p>
        </p:txBody>
      </p:sp>
      <p:sp>
        <p:nvSpPr>
          <p:cNvPr id="18" name="文本占位符 37"/>
          <p:cNvSpPr>
            <a:spLocks noGrp="1"/>
          </p:cNvSpPr>
          <p:nvPr>
            <p:ph type="body" sz="quarter" idx="13"/>
            <p:custDataLst>
              <p:tags r:id="rId5"/>
            </p:custDataLst>
          </p:nvPr>
        </p:nvSpPr>
        <p:spPr>
          <a:xfrm>
            <a:off x="1524000" y="3439351"/>
            <a:ext cx="9144000" cy="420687"/>
          </a:xfrm>
        </p:spPr>
        <p:txBody>
          <a:bodyPr anchor="ctr">
            <a:normAutofit/>
          </a:bodyPr>
          <a:lstStyle>
            <a:lvl1pPr marL="0" indent="0" algn="ctr">
              <a:buNone/>
              <a:defRPr sz="1800">
                <a:solidFill>
                  <a:schemeClr val="bg1"/>
                </a:solidFill>
                <a:latin typeface="+mj-ea"/>
                <a:ea typeface="+mj-ea"/>
              </a:defRPr>
            </a:lvl1pPr>
          </a:lstStyle>
          <a:p>
            <a:pPr lvl="0"/>
            <a:endParaRPr lang="zh-CN" altLang="en-US" dirty="0"/>
          </a:p>
        </p:txBody>
      </p:sp>
      <p:cxnSp>
        <p:nvCxnSpPr>
          <p:cNvPr id="20" name="直接连接符 19"/>
          <p:cNvCxnSpPr/>
          <p:nvPr>
            <p:custDataLst>
              <p:tags r:id="rId6"/>
            </p:custDataLst>
          </p:nvPr>
        </p:nvCxnSpPr>
        <p:spPr>
          <a:xfrm>
            <a:off x="9439729" y="3643280"/>
            <a:ext cx="54428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7"/>
            </p:custDataLst>
          </p:nvPr>
        </p:nvCxnSpPr>
        <p:spPr>
          <a:xfrm>
            <a:off x="2207986" y="3643280"/>
            <a:ext cx="54428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hasCustomPrompt="1"/>
            <p:custDataLst>
              <p:tags r:id="rId8"/>
            </p:custDataLst>
          </p:nvPr>
        </p:nvSpPr>
        <p:spPr>
          <a:xfrm>
            <a:off x="1524000" y="2411286"/>
            <a:ext cx="9143999" cy="933998"/>
          </a:xfrm>
        </p:spPr>
        <p:txBody>
          <a:bodyPr vert="horz" lIns="90000" tIns="46800" rIns="90000" bIns="46800" rtlCol="0" anchor="b" anchorCtr="0">
            <a:normAutofit/>
          </a:bodyPr>
          <a:lstStyle>
            <a:lvl1pPr marL="0" marR="0" algn="ctr" defTabSz="914400" rtl="0" eaLnBrk="1" fontAlgn="auto" latinLnBrk="0" hangingPunct="1">
              <a:lnSpc>
                <a:spcPct val="100000"/>
              </a:lnSpc>
              <a:buNone/>
              <a:defRPr kumimoji="0" lang="zh-CN" altLang="en-US" sz="5400" b="1" i="0" u="none" strike="noStrike" kern="1200" cap="none" spc="0" normalizeH="0" baseline="0" noProof="1" dirty="0">
                <a:solidFill>
                  <a:schemeClr val="bg1"/>
                </a:solidFill>
                <a:uFillTx/>
                <a:latin typeface="+mj-ea"/>
                <a:ea typeface="+mj-ea"/>
                <a:cs typeface="+mj-cs"/>
                <a:sym typeface="+mn-ea"/>
              </a:defRPr>
            </a:lvl1pPr>
          </a:lstStyle>
          <a:p>
            <a:pPr lvl="0"/>
            <a:r>
              <a:rPr dirty="0">
                <a:sym typeface="+mn-ea"/>
              </a:rPr>
              <a:t>单击此处编辑标题</a:t>
            </a:r>
          </a:p>
        </p:txBody>
      </p:sp>
      <p:sp>
        <p:nvSpPr>
          <p:cNvPr id="3" name="日期占位符 2"/>
          <p:cNvSpPr>
            <a:spLocks noGrp="1"/>
          </p:cNvSpPr>
          <p:nvPr>
            <p:ph type="dt" sz="half" idx="10"/>
            <p:custDataLst>
              <p:tags r:id="rId9"/>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10"/>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1"/>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t>‹#›</a:t>
            </a:fld>
            <a:endParaRPr lang="zh-CN" altLang="en-US"/>
          </a:p>
        </p:txBody>
      </p:sp>
      <p:sp>
        <p:nvSpPr>
          <p:cNvPr id="22" name="文本占位符 21"/>
          <p:cNvSpPr>
            <a:spLocks noGrp="1"/>
          </p:cNvSpPr>
          <p:nvPr>
            <p:ph type="body" sz="quarter" idx="15" hasCustomPrompt="1"/>
          </p:nvPr>
        </p:nvSpPr>
        <p:spPr>
          <a:xfrm>
            <a:off x="5188856" y="4581097"/>
            <a:ext cx="1814286" cy="478971"/>
          </a:xfrm>
        </p:spPr>
        <p:txBody>
          <a:bodyPr>
            <a:normAutofit/>
          </a:bodyPr>
          <a:lstStyle>
            <a:lvl1pPr marL="0" indent="0" algn="ctr">
              <a:buNone/>
              <a:defRPr sz="1600">
                <a:solidFill>
                  <a:schemeClr val="tx2"/>
                </a:solidFill>
              </a:defRPr>
            </a:lvl1pPr>
          </a:lstStyle>
          <a:p>
            <a:pPr lvl="0"/>
            <a:r>
              <a:rPr lang="zh-CN" altLang="en-US" dirty="0"/>
              <a:t>添加文本</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704850" y="1122363"/>
            <a:ext cx="5772150" cy="2387600"/>
          </a:xfrm>
        </p:spPr>
        <p:txBody>
          <a:bodyPr anchor="b"/>
          <a:lstStyle>
            <a:lvl1pPr algn="l">
              <a:defRPr sz="6000">
                <a:solidFill>
                  <a:schemeClr val="bg1"/>
                </a:solidFill>
              </a:defRPr>
            </a:lvl1pPr>
          </a:lstStyle>
          <a:p>
            <a:r>
              <a:rPr lang="zh-CN" altLang="en-US" dirty="0"/>
              <a:t>单击此处编辑母版标题样式</a:t>
            </a:r>
          </a:p>
        </p:txBody>
      </p:sp>
      <p:sp>
        <p:nvSpPr>
          <p:cNvPr id="3" name="副标题 2"/>
          <p:cNvSpPr>
            <a:spLocks noGrp="1"/>
          </p:cNvSpPr>
          <p:nvPr>
            <p:ph type="subTitle" idx="1"/>
          </p:nvPr>
        </p:nvSpPr>
        <p:spPr>
          <a:xfrm>
            <a:off x="704850" y="3602038"/>
            <a:ext cx="577215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7D61141C-C3AC-4E26-8E0A-3A317DFB1F2A}" type="datetimeFigureOut">
              <a:rPr lang="zh-CN" altLang="en-US" smtClean="0"/>
              <a:t>2020/2/27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6D3055B-5BEA-4B5F-A012-D630FB90DD8D}"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 name="圆角矩形 9"/>
          <p:cNvSpPr/>
          <p:nvPr/>
        </p:nvSpPr>
        <p:spPr>
          <a:xfrm>
            <a:off x="2711624" y="1561541"/>
            <a:ext cx="6446837" cy="3814762"/>
          </a:xfrm>
          <a:prstGeom prst="roundRect">
            <a:avLst>
              <a:gd name="adj" fmla="val 6395"/>
            </a:avLst>
          </a:prstGeom>
          <a:solidFill>
            <a:srgbClr val="FCFCFC"/>
          </a:solid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just">
              <a:lnSpc>
                <a:spcPct val="150000"/>
              </a:lnSpc>
              <a:defRPr/>
            </a:pPr>
            <a:endParaRPr lang="zh-CN" altLang="en-US" dirty="0">
              <a:solidFill>
                <a:srgbClr val="1C1C1C"/>
              </a:solidFill>
              <a:latin typeface="Arial" panose="020B0604020202020204" pitchFamily="34" charset="0"/>
              <a:ea typeface="黑体" panose="02010609060101010101" charset="-122"/>
            </a:endParaRPr>
          </a:p>
        </p:txBody>
      </p:sp>
      <p:sp>
        <p:nvSpPr>
          <p:cNvPr id="11" name="TextBox 7"/>
          <p:cNvSpPr txBox="1"/>
          <p:nvPr/>
        </p:nvSpPr>
        <p:spPr>
          <a:xfrm>
            <a:off x="3780183" y="1247775"/>
            <a:ext cx="4468468" cy="511175"/>
          </a:xfrm>
          <a:prstGeom prst="roundRect">
            <a:avLst/>
          </a:prstGeom>
          <a:solidFill>
            <a:schemeClr val="accent1"/>
          </a:solidFill>
          <a:ln w="57150">
            <a:noFill/>
          </a:ln>
        </p:spPr>
        <p:txBody>
          <a:bodyPr wrap="square">
            <a:spAutoFit/>
          </a:bodyPr>
          <a:lstStyle/>
          <a:p>
            <a:pPr algn="ctr">
              <a:defRPr/>
            </a:pPr>
            <a:endParaRPr lang="zh-CN" altLang="en-US" sz="2400" dirty="0">
              <a:solidFill>
                <a:srgbClr val="FBFBFB"/>
              </a:solidFill>
              <a:latin typeface="Arial" panose="020B0604020202020204" pitchFamily="34" charset="0"/>
              <a:ea typeface="黑体" panose="02010609060101010101" charset="-122"/>
            </a:endParaRPr>
          </a:p>
        </p:txBody>
      </p:sp>
      <p:pic>
        <p:nvPicPr>
          <p:cNvPr id="12"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51586" y="4842903"/>
            <a:ext cx="2125663"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3780000" y="1249200"/>
            <a:ext cx="4467600" cy="511200"/>
          </a:xfrm>
        </p:spPr>
        <p:txBody>
          <a:bodyPr anchor="t" anchorCtr="0">
            <a:normAutofit/>
          </a:bodyPr>
          <a:lstStyle>
            <a:lvl1pPr algn="ctr">
              <a:defRPr sz="2400" b="0">
                <a:solidFill>
                  <a:schemeClr val="bg1"/>
                </a:solidFill>
              </a:defRPr>
            </a:lvl1pPr>
          </a:lstStyle>
          <a:p>
            <a:r>
              <a:rPr lang="zh-CN" altLang="en-US"/>
              <a:t>单击此处编辑母版标题样式</a:t>
            </a:r>
          </a:p>
        </p:txBody>
      </p:sp>
      <p:sp>
        <p:nvSpPr>
          <p:cNvPr id="3" name="内容占位符 2"/>
          <p:cNvSpPr>
            <a:spLocks noGrp="1"/>
          </p:cNvSpPr>
          <p:nvPr>
            <p:ph idx="1" hasCustomPrompt="1"/>
          </p:nvPr>
        </p:nvSpPr>
        <p:spPr>
          <a:xfrm>
            <a:off x="2710800" y="1562400"/>
            <a:ext cx="6447600" cy="3816000"/>
          </a:xfrm>
        </p:spPr>
        <p:txBody>
          <a:bodyPr anchor="ctr" anchorCtr="0">
            <a:normAutofit/>
          </a:bodyPr>
          <a:lstStyle>
            <a:lvl1pPr marL="0" indent="0">
              <a:spcBef>
                <a:spcPts val="0"/>
              </a:spcBef>
              <a:buFont typeface="Arial" panose="020B0604020202020204" pitchFamily="34" charset="0"/>
              <a:buNone/>
              <a:defRPr sz="2400">
                <a:solidFill>
                  <a:schemeClr val="tx1"/>
                </a:solidFill>
              </a:defRPr>
            </a:lvl1pPr>
            <a:lvl2pPr marL="457200" indent="0">
              <a:buNone/>
              <a:defRPr sz="2000"/>
            </a:lvl2pPr>
            <a:lvl3pPr marL="914400" indent="0">
              <a:buNone/>
              <a:defRPr sz="1800"/>
            </a:lvl3pPr>
            <a:lvl4pPr marL="1371600" indent="0">
              <a:buNone/>
              <a:defRPr sz="1800"/>
            </a:lvl4pPr>
            <a:lvl5pPr marL="1828800" indent="0">
              <a:buNone/>
              <a:defRPr sz="1800"/>
            </a:lvl5pPr>
          </a:lstStyle>
          <a:p>
            <a:r>
              <a:rPr lang="zh-CN" altLang="en-US" sz="2400" dirty="0"/>
              <a:t>单击此处编辑文本</a:t>
            </a:r>
            <a:endParaRPr lang="en-US" altLang="zh-CN" sz="2400" dirty="0"/>
          </a:p>
          <a:p>
            <a:pPr lvl="1"/>
            <a:r>
              <a:rPr lang="zh-CN" altLang="en-US" sz="2000" dirty="0"/>
              <a:t>第二级</a:t>
            </a:r>
          </a:p>
          <a:p>
            <a:pPr lvl="2"/>
            <a:r>
              <a:rPr lang="zh-CN" altLang="en-US" sz="1800"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D61141C-C3AC-4E26-8E0A-3A317DFB1F2A}" type="datetimeFigureOut">
              <a:rPr lang="zh-CN" altLang="en-US" smtClean="0"/>
              <a:t>2020/2/27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6D3055B-5BEA-4B5F-A012-D630FB90DD8D}"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12" name="组合 11"/>
          <p:cNvGrpSpPr/>
          <p:nvPr/>
        </p:nvGrpSpPr>
        <p:grpSpPr>
          <a:xfrm>
            <a:off x="1655954" y="900974"/>
            <a:ext cx="9052996" cy="4378928"/>
            <a:chOff x="1655954" y="900974"/>
            <a:chExt cx="9052996" cy="4378928"/>
          </a:xfrm>
        </p:grpSpPr>
        <p:sp>
          <p:nvSpPr>
            <p:cNvPr id="7" name="菱形 6"/>
            <p:cNvSpPr/>
            <p:nvPr/>
          </p:nvSpPr>
          <p:spPr>
            <a:xfrm>
              <a:off x="1849119" y="1689809"/>
              <a:ext cx="2801258" cy="2801258"/>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7200" dirty="0">
                <a:solidFill>
                  <a:srgbClr val="FBFBFB"/>
                </a:solidFill>
                <a:latin typeface="Arial" panose="020B0604020202020204" pitchFamily="34" charset="0"/>
                <a:ea typeface="黑体" panose="02010609060101010101" charset="-122"/>
              </a:endParaRPr>
            </a:p>
          </p:txBody>
        </p:sp>
        <p:cxnSp>
          <p:nvCxnSpPr>
            <p:cNvPr id="8" name="直接连接符 7"/>
            <p:cNvCxnSpPr/>
            <p:nvPr/>
          </p:nvCxnSpPr>
          <p:spPr>
            <a:xfrm>
              <a:off x="2844673" y="900974"/>
              <a:ext cx="1356215" cy="135621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a:off x="1655954" y="1305560"/>
              <a:ext cx="1581548" cy="158154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2452334" y="2624773"/>
              <a:ext cx="2655129" cy="2655129"/>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平行四边形 10"/>
            <p:cNvSpPr/>
            <p:nvPr/>
          </p:nvSpPr>
          <p:spPr>
            <a:xfrm>
              <a:off x="3249748" y="3655060"/>
              <a:ext cx="7459202" cy="604520"/>
            </a:xfrm>
            <a:prstGeom prst="parallelogram">
              <a:avLst>
                <a:gd name="adj" fmla="val 9603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3200" dirty="0">
                <a:solidFill>
                  <a:srgbClr val="FBFBFB"/>
                </a:solidFill>
                <a:latin typeface="Arial" panose="020B0604020202020204" pitchFamily="34" charset="0"/>
                <a:ea typeface="黑体" panose="02010609060101010101" charset="-122"/>
              </a:endParaRPr>
            </a:p>
          </p:txBody>
        </p:sp>
      </p:grpSp>
      <p:sp>
        <p:nvSpPr>
          <p:cNvPr id="2" name="标题 1"/>
          <p:cNvSpPr>
            <a:spLocks noGrp="1"/>
          </p:cNvSpPr>
          <p:nvPr>
            <p:ph type="title"/>
          </p:nvPr>
        </p:nvSpPr>
        <p:spPr>
          <a:xfrm>
            <a:off x="3250800" y="3654000"/>
            <a:ext cx="7459200" cy="604800"/>
          </a:xfrm>
        </p:spPr>
        <p:txBody>
          <a:bodyPr anchor="ctr" anchorCtr="0">
            <a:noAutofit/>
          </a:bodyPr>
          <a:lstStyle>
            <a:lvl1pPr algn="ctr">
              <a:defRPr sz="3200" b="0">
                <a:solidFill>
                  <a:schemeClr val="bg1"/>
                </a:solidFill>
              </a:defRPr>
            </a:lvl1pPr>
          </a:lstStyle>
          <a:p>
            <a:r>
              <a:rPr lang="zh-CN" altLang="en-US" dirty="0"/>
              <a:t>单击此处编辑母版标题样式</a:t>
            </a:r>
          </a:p>
        </p:txBody>
      </p:sp>
      <p:sp>
        <p:nvSpPr>
          <p:cNvPr id="4" name="日期占位符 3"/>
          <p:cNvSpPr>
            <a:spLocks noGrp="1"/>
          </p:cNvSpPr>
          <p:nvPr>
            <p:ph type="dt" sz="half" idx="10"/>
          </p:nvPr>
        </p:nvSpPr>
        <p:spPr/>
        <p:txBody>
          <a:bodyPr/>
          <a:lstStyle/>
          <a:p>
            <a:fld id="{7D61141C-C3AC-4E26-8E0A-3A317DFB1F2A}" type="datetimeFigureOut">
              <a:rPr lang="zh-CN" altLang="en-US" smtClean="0"/>
              <a:t>2020/2/27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6D3055B-5BEA-4B5F-A012-D630FB90DD8D}"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圆角矩形 7"/>
          <p:cNvSpPr/>
          <p:nvPr/>
        </p:nvSpPr>
        <p:spPr>
          <a:xfrm>
            <a:off x="1092521" y="1561541"/>
            <a:ext cx="4755976" cy="3814762"/>
          </a:xfrm>
          <a:prstGeom prst="roundRect">
            <a:avLst>
              <a:gd name="adj" fmla="val 6395"/>
            </a:avLst>
          </a:prstGeom>
          <a:solidFill>
            <a:srgbClr val="FCFCFC"/>
          </a:solid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just">
              <a:lnSpc>
                <a:spcPct val="150000"/>
              </a:lnSpc>
              <a:defRPr/>
            </a:pPr>
            <a:endParaRPr lang="zh-CN" altLang="en-US" dirty="0">
              <a:solidFill>
                <a:srgbClr val="1C1C1C"/>
              </a:solidFill>
              <a:latin typeface="Arial" panose="020B0604020202020204" pitchFamily="34" charset="0"/>
              <a:ea typeface="黑体" panose="02010609060101010101" charset="-122"/>
            </a:endParaRPr>
          </a:p>
        </p:txBody>
      </p:sp>
      <p:sp>
        <p:nvSpPr>
          <p:cNvPr id="9" name="TextBox 7"/>
          <p:cNvSpPr txBox="1"/>
          <p:nvPr/>
        </p:nvSpPr>
        <p:spPr>
          <a:xfrm>
            <a:off x="1441938" y="389013"/>
            <a:ext cx="9355016" cy="511175"/>
          </a:xfrm>
          <a:prstGeom prst="roundRect">
            <a:avLst/>
          </a:prstGeom>
          <a:solidFill>
            <a:schemeClr val="accent1"/>
          </a:solidFill>
          <a:ln w="57150">
            <a:noFill/>
          </a:ln>
        </p:spPr>
        <p:txBody>
          <a:bodyPr wrap="square">
            <a:spAutoFit/>
          </a:bodyPr>
          <a:lstStyle/>
          <a:p>
            <a:pPr algn="ctr">
              <a:defRPr/>
            </a:pPr>
            <a:endParaRPr lang="zh-CN" altLang="en-US" sz="2400" dirty="0">
              <a:solidFill>
                <a:srgbClr val="FBFBFB"/>
              </a:solidFill>
              <a:latin typeface="Arial" panose="020B0604020202020204" pitchFamily="34" charset="0"/>
              <a:ea typeface="黑体" panose="02010609060101010101" charset="-122"/>
            </a:endParaRPr>
          </a:p>
        </p:txBody>
      </p:sp>
      <p:pic>
        <p:nvPicPr>
          <p:cNvPr id="10"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07678" y="4842903"/>
            <a:ext cx="2125663"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圆角矩形 10"/>
          <p:cNvSpPr/>
          <p:nvPr/>
        </p:nvSpPr>
        <p:spPr>
          <a:xfrm>
            <a:off x="6332736" y="1561541"/>
            <a:ext cx="4755976" cy="3814762"/>
          </a:xfrm>
          <a:prstGeom prst="roundRect">
            <a:avLst>
              <a:gd name="adj" fmla="val 6395"/>
            </a:avLst>
          </a:prstGeom>
          <a:solidFill>
            <a:srgbClr val="FCFCFC"/>
          </a:solid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just">
              <a:lnSpc>
                <a:spcPct val="150000"/>
              </a:lnSpc>
              <a:defRPr/>
            </a:pPr>
            <a:endParaRPr lang="zh-CN" altLang="en-US" dirty="0">
              <a:solidFill>
                <a:srgbClr val="1C1C1C"/>
              </a:solidFill>
              <a:latin typeface="Arial" panose="020B0604020202020204" pitchFamily="34" charset="0"/>
              <a:ea typeface="黑体" panose="02010609060101010101" charset="-122"/>
            </a:endParaRPr>
          </a:p>
        </p:txBody>
      </p:sp>
      <p:pic>
        <p:nvPicPr>
          <p:cNvPr id="12"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47893" y="4842903"/>
            <a:ext cx="2125663"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1441938" y="389013"/>
            <a:ext cx="9355016" cy="511176"/>
          </a:xfrm>
        </p:spPr>
        <p:txBody>
          <a:bodyPr anchor="ctr" anchorCtr="0">
            <a:normAutofit/>
          </a:bodyPr>
          <a:lstStyle>
            <a:lvl1pPr algn="ctr">
              <a:defRPr sz="2400" b="0">
                <a:solidFill>
                  <a:schemeClr val="bg1"/>
                </a:solidFill>
              </a:defRPr>
            </a:lvl1pPr>
          </a:lstStyle>
          <a:p>
            <a:r>
              <a:rPr lang="zh-CN" altLang="en-US" dirty="0"/>
              <a:t>单击此处编辑母版标题样式</a:t>
            </a:r>
          </a:p>
        </p:txBody>
      </p:sp>
      <p:sp>
        <p:nvSpPr>
          <p:cNvPr id="3" name="内容占位符 2"/>
          <p:cNvSpPr>
            <a:spLocks noGrp="1"/>
          </p:cNvSpPr>
          <p:nvPr>
            <p:ph sz="half" idx="1" hasCustomPrompt="1"/>
          </p:nvPr>
        </p:nvSpPr>
        <p:spPr>
          <a:xfrm>
            <a:off x="1166377" y="1561541"/>
            <a:ext cx="4603576" cy="3814762"/>
          </a:xfrm>
        </p:spPr>
        <p:txBody>
          <a:bodyPr anchor="ctr" anchorCtr="0">
            <a:normAutofit/>
          </a:bodyPr>
          <a:lstStyle>
            <a:lvl1pPr marL="0" indent="0" algn="ctr">
              <a:spcBef>
                <a:spcPts val="0"/>
              </a:spcBef>
              <a:buFont typeface="Arial" panose="020B0604020202020204" pitchFamily="34" charset="0"/>
              <a:buNone/>
              <a:defRPr sz="2400">
                <a:solidFill>
                  <a:schemeClr val="tx1"/>
                </a:solidFill>
              </a:defRPr>
            </a:lvl1pPr>
            <a:lvl2pPr marL="457200" indent="0" algn="ctr">
              <a:buFont typeface="Arial" panose="020B0604020202020204" pitchFamily="34" charset="0"/>
              <a:buNone/>
              <a:defRPr sz="2000">
                <a:solidFill>
                  <a:schemeClr val="tx1"/>
                </a:solidFill>
              </a:defRPr>
            </a:lvl2pPr>
            <a:lvl3pPr marL="914400" indent="0" algn="ctr">
              <a:buFont typeface="Arial" panose="020B0604020202020204" pitchFamily="34" charset="0"/>
              <a:buNone/>
              <a:defRPr sz="1800">
                <a:solidFill>
                  <a:schemeClr val="tx1"/>
                </a:solidFill>
              </a:defRPr>
            </a:lvl3pPr>
            <a:lvl4pPr marL="1371600" indent="0" algn="ctr">
              <a:buFont typeface="Arial" panose="020B0604020202020204" pitchFamily="34" charset="0"/>
              <a:buNone/>
              <a:defRPr sz="1800">
                <a:solidFill>
                  <a:schemeClr val="tx1"/>
                </a:solidFill>
              </a:defRPr>
            </a:lvl4pPr>
            <a:lvl5pPr marL="1828800" indent="0" algn="ctr">
              <a:buFont typeface="Arial" panose="020B0604020202020204" pitchFamily="34" charset="0"/>
              <a:buNone/>
              <a:defRPr sz="1800">
                <a:solidFill>
                  <a:schemeClr val="tx1"/>
                </a:solidFill>
              </a:defRPr>
            </a:lvl5pPr>
          </a:lstStyle>
          <a:p>
            <a:r>
              <a:rPr lang="zh-CN" altLang="en-US" sz="2400" dirty="0"/>
              <a:t>单击此处编辑文本</a:t>
            </a:r>
            <a:endParaRPr lang="en-US" altLang="zh-CN" sz="2400" dirty="0"/>
          </a:p>
          <a:p>
            <a:pPr lvl="1"/>
            <a:r>
              <a:rPr lang="zh-CN" altLang="en-US" sz="2000" dirty="0"/>
              <a:t>第二级</a:t>
            </a:r>
          </a:p>
          <a:p>
            <a:pPr lvl="2"/>
            <a:r>
              <a:rPr lang="zh-CN" altLang="en-US" sz="1800" dirty="0"/>
              <a:t>第三级</a:t>
            </a:r>
          </a:p>
          <a:p>
            <a:pPr lvl="3"/>
            <a:r>
              <a:rPr lang="zh-CN" altLang="en-US" dirty="0"/>
              <a:t>第四级</a:t>
            </a:r>
          </a:p>
          <a:p>
            <a:pPr lvl="4"/>
            <a:r>
              <a:rPr lang="zh-CN" altLang="en-US" dirty="0"/>
              <a:t>第五级</a:t>
            </a:r>
          </a:p>
        </p:txBody>
      </p:sp>
      <p:sp>
        <p:nvSpPr>
          <p:cNvPr id="4" name="内容占位符 3"/>
          <p:cNvSpPr>
            <a:spLocks noGrp="1"/>
          </p:cNvSpPr>
          <p:nvPr>
            <p:ph sz="half" idx="2" hasCustomPrompt="1"/>
          </p:nvPr>
        </p:nvSpPr>
        <p:spPr>
          <a:xfrm>
            <a:off x="6378456" y="1561541"/>
            <a:ext cx="4679776" cy="3814762"/>
          </a:xfrm>
        </p:spPr>
        <p:txBody>
          <a:bodyPr anchor="ctr" anchorCtr="0">
            <a:normAutofit/>
          </a:bodyPr>
          <a:lstStyle>
            <a:lvl1pPr marL="0" indent="0" algn="ctr">
              <a:spcBef>
                <a:spcPts val="0"/>
              </a:spcBef>
              <a:buFont typeface="Arial" panose="020B0604020202020204" pitchFamily="34" charset="0"/>
              <a:buNone/>
              <a:defRPr sz="2400">
                <a:solidFill>
                  <a:schemeClr val="tx1"/>
                </a:solidFill>
              </a:defRPr>
            </a:lvl1pPr>
            <a:lvl2pPr marL="457200" indent="0" algn="ctr">
              <a:buFont typeface="Arial" panose="020B0604020202020204" pitchFamily="34" charset="0"/>
              <a:buNone/>
              <a:defRPr sz="2000">
                <a:solidFill>
                  <a:schemeClr val="tx1"/>
                </a:solidFill>
              </a:defRPr>
            </a:lvl2pPr>
            <a:lvl3pPr marL="914400" indent="0" algn="ctr">
              <a:buFont typeface="Arial" panose="020B0604020202020204" pitchFamily="34" charset="0"/>
              <a:buNone/>
              <a:defRPr sz="1800">
                <a:solidFill>
                  <a:schemeClr val="tx1"/>
                </a:solidFill>
              </a:defRPr>
            </a:lvl3pPr>
            <a:lvl4pPr marL="1371600" indent="0" algn="ctr">
              <a:buFont typeface="Arial" panose="020B0604020202020204" pitchFamily="34" charset="0"/>
              <a:buNone/>
              <a:defRPr sz="1800">
                <a:solidFill>
                  <a:schemeClr val="tx1"/>
                </a:solidFill>
              </a:defRPr>
            </a:lvl4pPr>
            <a:lvl5pPr marL="1828800" indent="0" algn="ctr">
              <a:buFont typeface="Arial" panose="020B0604020202020204" pitchFamily="34" charset="0"/>
              <a:buNone/>
              <a:defRPr sz="1800">
                <a:solidFill>
                  <a:schemeClr val="tx1"/>
                </a:solidFill>
              </a:defRPr>
            </a:lvl5pPr>
          </a:lstStyle>
          <a:p>
            <a:r>
              <a:rPr lang="zh-CN" altLang="en-US" sz="2400" dirty="0"/>
              <a:t>单击此处编辑文本</a:t>
            </a:r>
            <a:endParaRPr lang="en-US" altLang="zh-CN" sz="2400" dirty="0"/>
          </a:p>
          <a:p>
            <a:pPr lvl="1"/>
            <a:r>
              <a:rPr lang="zh-CN" altLang="en-US" sz="2000" dirty="0"/>
              <a:t>第二级</a:t>
            </a:r>
          </a:p>
          <a:p>
            <a:pPr lvl="2"/>
            <a:r>
              <a:rPr lang="zh-CN" altLang="en-US" sz="1800"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D61141C-C3AC-4E26-8E0A-3A317DFB1F2A}" type="datetimeFigureOut">
              <a:rPr lang="zh-CN" altLang="en-US" smtClean="0"/>
              <a:t>2020/2/27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6D3055B-5BEA-4B5F-A012-D630FB90DD8D}"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dirty="0"/>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hasCustomPrompt="1"/>
          </p:nvPr>
        </p:nvSpPr>
        <p:spPr>
          <a:xfrm>
            <a:off x="839788" y="2505075"/>
            <a:ext cx="5157787" cy="3684588"/>
          </a:xfrm>
        </p:spPr>
        <p:txBody>
          <a:bodyPr>
            <a:normAutofit/>
          </a:bodyPr>
          <a:lstStyle>
            <a:lvl1pPr>
              <a:defRPr sz="2400"/>
            </a:lvl1pPr>
            <a:lvl2pPr>
              <a:defRPr sz="2000"/>
            </a:lvl2pPr>
            <a:lvl3pPr>
              <a:defRPr sz="1800"/>
            </a:lvl3pPr>
            <a:lvl4pPr>
              <a:defRPr sz="1800"/>
            </a:lvl4pPr>
            <a:lvl5pPr>
              <a:defRPr sz="1800"/>
            </a:lvl5pPr>
          </a:lstStyle>
          <a:p>
            <a:r>
              <a:rPr lang="zh-CN" altLang="en-US" sz="2400" dirty="0"/>
              <a:t>单击此处编辑文本</a:t>
            </a:r>
            <a:endParaRPr lang="en-US" altLang="zh-CN" sz="2400" dirty="0"/>
          </a:p>
          <a:p>
            <a:pPr lvl="1"/>
            <a:r>
              <a:rPr lang="zh-CN" altLang="en-US" sz="2000" dirty="0"/>
              <a:t>第二级</a:t>
            </a:r>
          </a:p>
          <a:p>
            <a:pPr lvl="2"/>
            <a:r>
              <a:rPr lang="zh-CN" altLang="en-US" sz="1800"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hasCustomPrompt="1"/>
          </p:nvPr>
        </p:nvSpPr>
        <p:spPr>
          <a:xfrm>
            <a:off x="6172200" y="2505075"/>
            <a:ext cx="5183188" cy="3684588"/>
          </a:xfrm>
        </p:spPr>
        <p:txBody>
          <a:bodyPr>
            <a:normAutofit/>
          </a:bodyPr>
          <a:lstStyle>
            <a:lvl1pPr>
              <a:defRPr sz="2400"/>
            </a:lvl1pPr>
            <a:lvl2pPr>
              <a:defRPr sz="2000"/>
            </a:lvl2pPr>
            <a:lvl3pPr>
              <a:defRPr sz="1800"/>
            </a:lvl3pPr>
            <a:lvl4pPr>
              <a:defRPr sz="1800"/>
            </a:lvl4pPr>
            <a:lvl5pPr>
              <a:defRPr sz="1800"/>
            </a:lvl5pPr>
          </a:lstStyle>
          <a:p>
            <a:r>
              <a:rPr lang="zh-CN" altLang="en-US" sz="2400" dirty="0"/>
              <a:t>单击此处编辑文本</a:t>
            </a:r>
            <a:endParaRPr lang="en-US" altLang="zh-CN" sz="2400" dirty="0"/>
          </a:p>
          <a:p>
            <a:pPr lvl="1"/>
            <a:r>
              <a:rPr lang="zh-CN" altLang="en-US" sz="2000" dirty="0"/>
              <a:t>第二级</a:t>
            </a:r>
          </a:p>
          <a:p>
            <a:pPr lvl="2"/>
            <a:r>
              <a:rPr lang="zh-CN" altLang="en-US" sz="1800" dirty="0"/>
              <a:t>第三级</a:t>
            </a:r>
          </a:p>
          <a:p>
            <a:pPr lvl="3"/>
            <a:r>
              <a:rPr lang="zh-CN" altLang="en-US" dirty="0"/>
              <a:t>第四级</a:t>
            </a:r>
          </a:p>
          <a:p>
            <a:pPr lvl="4"/>
            <a:r>
              <a:rPr lang="zh-CN" altLang="en-US" dirty="0"/>
              <a:t>第五级</a:t>
            </a:r>
          </a:p>
        </p:txBody>
      </p:sp>
      <p:sp>
        <p:nvSpPr>
          <p:cNvPr id="10" name="矩形 9"/>
          <p:cNvSpPr/>
          <p:nvPr/>
        </p:nvSpPr>
        <p:spPr>
          <a:xfrm>
            <a:off x="0" y="724678"/>
            <a:ext cx="579120" cy="5302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629920" y="724678"/>
            <a:ext cx="121920" cy="530255"/>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日期占位符 6"/>
          <p:cNvSpPr>
            <a:spLocks noGrp="1"/>
          </p:cNvSpPr>
          <p:nvPr>
            <p:ph type="dt" sz="half" idx="10"/>
          </p:nvPr>
        </p:nvSpPr>
        <p:spPr/>
        <p:txBody>
          <a:bodyPr/>
          <a:lstStyle/>
          <a:p>
            <a:fld id="{7D61141C-C3AC-4E26-8E0A-3A317DFB1F2A}" type="datetimeFigureOut">
              <a:rPr lang="zh-CN" altLang="en-US" smtClean="0"/>
              <a:t>2020/2/27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6D3055B-5BEA-4B5F-A012-D630FB90DD8D}"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705600" y="1123200"/>
            <a:ext cx="5770800" cy="2386800"/>
          </a:xfrm>
        </p:spPr>
        <p:txBody>
          <a:bodyPr anchor="b" anchorCtr="0">
            <a:noAutofit/>
          </a:bodyPr>
          <a:lstStyle>
            <a:lvl1pPr>
              <a:defRPr sz="8800">
                <a:solidFill>
                  <a:schemeClr val="bg1"/>
                </a:solidFill>
              </a:defRPr>
            </a:lvl1pPr>
          </a:lstStyle>
          <a:p>
            <a:r>
              <a:rPr lang="zh-CN" altLang="en-US" dirty="0"/>
              <a:t>编辑标题</a:t>
            </a:r>
          </a:p>
        </p:txBody>
      </p:sp>
      <p:sp>
        <p:nvSpPr>
          <p:cNvPr id="3" name="日期占位符 2"/>
          <p:cNvSpPr>
            <a:spLocks noGrp="1"/>
          </p:cNvSpPr>
          <p:nvPr>
            <p:ph type="dt" sz="half" idx="10"/>
          </p:nvPr>
        </p:nvSpPr>
        <p:spPr/>
        <p:txBody>
          <a:bodyPr/>
          <a:lstStyle/>
          <a:p>
            <a:fld id="{7D61141C-C3AC-4E26-8E0A-3A317DFB1F2A}" type="datetimeFigureOut">
              <a:rPr lang="zh-CN" altLang="en-US" smtClean="0"/>
              <a:t>2020/2/27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6D3055B-5BEA-4B5F-A012-D630FB90DD8D}"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D61141C-C3AC-4E26-8E0A-3A317DFB1F2A}" type="datetimeFigureOut">
              <a:rPr lang="zh-CN" altLang="en-US" smtClean="0"/>
              <a:t>2020/2/27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6D3055B-5BEA-4B5F-A012-D630FB90DD8D}"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2020/2/27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7" y="457200"/>
            <a:ext cx="4165200" cy="1602000"/>
          </a:xfrm>
        </p:spPr>
        <p:txBody>
          <a:bodyPr anchor="b"/>
          <a:lstStyle>
            <a:lvl1pPr>
              <a:defRPr sz="3200"/>
            </a:lvl1pPr>
          </a:lstStyle>
          <a:p>
            <a:r>
              <a:rPr lang="zh-CN" altLang="en-US" dirty="0"/>
              <a:t>单击此处编辑标题</a:t>
            </a:r>
          </a:p>
        </p:txBody>
      </p:sp>
      <p:sp>
        <p:nvSpPr>
          <p:cNvPr id="3" name="图片占位符 2"/>
          <p:cNvSpPr>
            <a:spLocks noGrp="1"/>
          </p:cNvSpPr>
          <p:nvPr>
            <p:ph type="pic" idx="1"/>
          </p:nvPr>
        </p:nvSpPr>
        <p:spPr>
          <a:xfrm>
            <a:off x="5183188"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7D61141C-C3AC-4E26-8E0A-3A317DFB1F2A}" type="datetimeFigureOut">
              <a:rPr lang="zh-CN" altLang="en-US" smtClean="0"/>
              <a:t>2020/2/27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6D3055B-5BEA-4B5F-A012-D630FB90DD8D}"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9509760" y="471805"/>
            <a:ext cx="1844040" cy="5811838"/>
          </a:xfrm>
        </p:spPr>
        <p:txBody>
          <a:bodyPr vert="eaVert"/>
          <a:lstStyle/>
          <a:p>
            <a:r>
              <a:rPr lang="zh-CN" altLang="en-US" dirty="0"/>
              <a:t>单击此处编辑标题</a:t>
            </a:r>
          </a:p>
        </p:txBody>
      </p:sp>
      <p:sp>
        <p:nvSpPr>
          <p:cNvPr id="3" name="竖排文字占位符 2"/>
          <p:cNvSpPr>
            <a:spLocks noGrp="1"/>
          </p:cNvSpPr>
          <p:nvPr>
            <p:ph type="body" orient="vert" idx="1" hasCustomPrompt="1"/>
          </p:nvPr>
        </p:nvSpPr>
        <p:spPr>
          <a:xfrm>
            <a:off x="838200" y="471805"/>
            <a:ext cx="8534400" cy="5811838"/>
          </a:xfrm>
        </p:spPr>
        <p:txBody>
          <a:bodyPr vert="eaVert"/>
          <a:lstStyle>
            <a:lvl1pPr>
              <a:defRPr sz="2400"/>
            </a:lvl1pPr>
            <a:lvl2pPr>
              <a:defRPr sz="2000"/>
            </a:lvl2pPr>
            <a:lvl3pPr>
              <a:defRPr sz="1800"/>
            </a:lvl3pPr>
            <a:lvl4pPr>
              <a:defRPr sz="1800"/>
            </a:lvl4pPr>
            <a:lvl5pPr>
              <a:defRPr sz="1800"/>
            </a:lvl5pPr>
          </a:lstStyle>
          <a:p>
            <a:r>
              <a:rPr lang="zh-CN" altLang="en-US" sz="2400" dirty="0"/>
              <a:t>单击此处编辑文本</a:t>
            </a:r>
            <a:endParaRPr lang="en-US" altLang="zh-CN" sz="2400" dirty="0"/>
          </a:p>
          <a:p>
            <a:pPr lvl="1"/>
            <a:r>
              <a:rPr lang="zh-CN" altLang="en-US" sz="2000" dirty="0"/>
              <a:t>第二级</a:t>
            </a:r>
          </a:p>
          <a:p>
            <a:pPr lvl="2"/>
            <a:r>
              <a:rPr lang="zh-CN" altLang="en-US" sz="1800"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D61141C-C3AC-4E26-8E0A-3A317DFB1F2A}" type="datetimeFigureOut">
              <a:rPr lang="zh-CN" altLang="en-US" smtClean="0"/>
              <a:t>2020/2/27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6D3055B-5BEA-4B5F-A012-D630FB90DD8D}"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D61141C-C3AC-4E26-8E0A-3A317DFB1F2A}" type="datetimeFigureOut">
              <a:rPr lang="zh-CN" altLang="en-US" smtClean="0"/>
              <a:t>2020/2/27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6D3055B-5BEA-4B5F-A012-D630FB90DD8D}" type="slidenum">
              <a:rPr lang="zh-CN" altLang="en-US" smtClean="0"/>
              <a:t>‹#›</a:t>
            </a:fld>
            <a:endParaRPr lang="zh-CN" altLang="en-US"/>
          </a:p>
        </p:txBody>
      </p:sp>
      <p:sp>
        <p:nvSpPr>
          <p:cNvPr id="7" name="内容占位符 6"/>
          <p:cNvSpPr>
            <a:spLocks noGrp="1"/>
          </p:cNvSpPr>
          <p:nvPr>
            <p:ph sz="quarter" idx="13"/>
          </p:nvPr>
        </p:nvSpPr>
        <p:spPr>
          <a:xfrm>
            <a:off x="838800" y="363600"/>
            <a:ext cx="10515600" cy="5810400"/>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sp>
        <p:nvSpPr>
          <p:cNvPr id="9" name="椭圆 8"/>
          <p:cNvSpPr/>
          <p:nvPr userDrawn="1">
            <p:custDataLst>
              <p:tags r:id="rId1"/>
            </p:custDataLst>
          </p:nvPr>
        </p:nvSpPr>
        <p:spPr>
          <a:xfrm>
            <a:off x="6955762" y="1113240"/>
            <a:ext cx="760095" cy="76009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3" name="等腰三角形 52"/>
          <p:cNvSpPr/>
          <p:nvPr userDrawn="1">
            <p:custDataLst>
              <p:tags r:id="rId2"/>
            </p:custDataLst>
          </p:nvPr>
        </p:nvSpPr>
        <p:spPr>
          <a:xfrm rot="404653" flipH="1">
            <a:off x="5005705" y="453390"/>
            <a:ext cx="501015" cy="273685"/>
          </a:xfrm>
          <a:prstGeom prst="triangle">
            <a:avLst>
              <a:gd name="adj" fmla="val 85088"/>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4" name="椭圆 53"/>
          <p:cNvSpPr/>
          <p:nvPr userDrawn="1">
            <p:custDataLst>
              <p:tags r:id="rId3"/>
            </p:custDataLst>
          </p:nvPr>
        </p:nvSpPr>
        <p:spPr>
          <a:xfrm>
            <a:off x="7865745" y="312420"/>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1" name="椭圆 20"/>
          <p:cNvSpPr/>
          <p:nvPr userDrawn="1">
            <p:custDataLst>
              <p:tags r:id="rId4"/>
            </p:custDataLst>
          </p:nvPr>
        </p:nvSpPr>
        <p:spPr>
          <a:xfrm>
            <a:off x="5926455" y="4786630"/>
            <a:ext cx="363855" cy="36385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4" name="等腰三角形 123"/>
          <p:cNvSpPr/>
          <p:nvPr userDrawn="1">
            <p:custDataLst>
              <p:tags r:id="rId5"/>
            </p:custDataLst>
          </p:nvPr>
        </p:nvSpPr>
        <p:spPr>
          <a:xfrm rot="18532536" flipH="1">
            <a:off x="7615555" y="2829560"/>
            <a:ext cx="501015" cy="273685"/>
          </a:xfrm>
          <a:prstGeom prst="triangle">
            <a:avLst>
              <a:gd name="adj" fmla="val 85088"/>
            </a:avLst>
          </a:prstGeom>
          <a:no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5" name="椭圆 124"/>
          <p:cNvSpPr/>
          <p:nvPr userDrawn="1">
            <p:custDataLst>
              <p:tags r:id="rId6"/>
            </p:custDataLst>
          </p:nvPr>
        </p:nvSpPr>
        <p:spPr>
          <a:xfrm>
            <a:off x="7865745" y="2379980"/>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6" name="椭圆 125"/>
          <p:cNvSpPr/>
          <p:nvPr userDrawn="1">
            <p:custDataLst>
              <p:tags r:id="rId7"/>
            </p:custDataLst>
          </p:nvPr>
        </p:nvSpPr>
        <p:spPr>
          <a:xfrm>
            <a:off x="8439785" y="3966845"/>
            <a:ext cx="128270" cy="128270"/>
          </a:xfrm>
          <a:prstGeom prst="ellipse">
            <a:avLst/>
          </a:prstGeom>
          <a:solidFill>
            <a:srgbClr val="FFCC0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128" name="直接连接符 127"/>
          <p:cNvCxnSpPr/>
          <p:nvPr>
            <p:custDataLst>
              <p:tags r:id="rId8"/>
            </p:custDataLst>
          </p:nvPr>
        </p:nvCxnSpPr>
        <p:spPr>
          <a:xfrm rot="696736" flipV="1">
            <a:off x="5902596" y="3176025"/>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custDataLst>
              <p:tags r:id="rId9"/>
            </p:custDataLst>
          </p:nvPr>
        </p:nvCxnSpPr>
        <p:spPr>
          <a:xfrm rot="696736">
            <a:off x="5996034" y="3194574"/>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0" name="直接连接符 129"/>
          <p:cNvCxnSpPr/>
          <p:nvPr>
            <p:custDataLst>
              <p:tags r:id="rId10"/>
            </p:custDataLst>
          </p:nvPr>
        </p:nvCxnSpPr>
        <p:spPr>
          <a:xfrm rot="696736" flipV="1">
            <a:off x="6095555" y="3215677"/>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1" name="直接连接符 130"/>
          <p:cNvCxnSpPr/>
          <p:nvPr>
            <p:custDataLst>
              <p:tags r:id="rId11"/>
            </p:custDataLst>
          </p:nvPr>
        </p:nvCxnSpPr>
        <p:spPr>
          <a:xfrm rot="696736">
            <a:off x="6195205" y="3235503"/>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2" name="直接连接符 131"/>
          <p:cNvCxnSpPr/>
          <p:nvPr>
            <p:custDataLst>
              <p:tags r:id="rId12"/>
            </p:custDataLst>
          </p:nvPr>
        </p:nvCxnSpPr>
        <p:spPr>
          <a:xfrm rot="696736" flipV="1">
            <a:off x="6288513" y="3255328"/>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3" name="直接连接符 132"/>
          <p:cNvCxnSpPr/>
          <p:nvPr>
            <p:custDataLst>
              <p:tags r:id="rId13"/>
            </p:custDataLst>
          </p:nvPr>
        </p:nvCxnSpPr>
        <p:spPr>
          <a:xfrm rot="696736">
            <a:off x="6388163" y="3275154"/>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4" name="直接连接符 133"/>
          <p:cNvCxnSpPr/>
          <p:nvPr>
            <p:custDataLst>
              <p:tags r:id="rId14"/>
            </p:custDataLst>
          </p:nvPr>
        </p:nvCxnSpPr>
        <p:spPr>
          <a:xfrm rot="696736" flipV="1">
            <a:off x="6482513" y="3295194"/>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5" name="直接连接符 134"/>
          <p:cNvCxnSpPr/>
          <p:nvPr>
            <p:custDataLst>
              <p:tags r:id="rId15"/>
            </p:custDataLst>
          </p:nvPr>
        </p:nvCxnSpPr>
        <p:spPr>
          <a:xfrm rot="696736">
            <a:off x="6582164" y="3315020"/>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6" name="直接连接符 135"/>
          <p:cNvCxnSpPr/>
          <p:nvPr>
            <p:custDataLst>
              <p:tags r:id="rId16"/>
            </p:custDataLst>
          </p:nvPr>
        </p:nvCxnSpPr>
        <p:spPr>
          <a:xfrm rot="696736" flipV="1">
            <a:off x="6675471" y="3334846"/>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7" name="直接连接符 136"/>
          <p:cNvCxnSpPr/>
          <p:nvPr>
            <p:custDataLst>
              <p:tags r:id="rId17"/>
            </p:custDataLst>
          </p:nvPr>
        </p:nvCxnSpPr>
        <p:spPr>
          <a:xfrm rot="696736">
            <a:off x="6775122" y="3354672"/>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8" name="直接连接符 137"/>
          <p:cNvCxnSpPr/>
          <p:nvPr>
            <p:custDataLst>
              <p:tags r:id="rId18"/>
            </p:custDataLst>
          </p:nvPr>
        </p:nvCxnSpPr>
        <p:spPr>
          <a:xfrm rot="696736" flipV="1">
            <a:off x="6868430" y="3374498"/>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9" name="直接连接符 138"/>
          <p:cNvCxnSpPr/>
          <p:nvPr>
            <p:custDataLst>
              <p:tags r:id="rId19"/>
            </p:custDataLst>
          </p:nvPr>
        </p:nvCxnSpPr>
        <p:spPr>
          <a:xfrm rot="696736">
            <a:off x="6968080" y="3394323"/>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8" name="任意多边形: 形状 7"/>
          <p:cNvSpPr/>
          <p:nvPr userDrawn="1">
            <p:custDataLst>
              <p:tags r:id="rId20"/>
            </p:custDataLst>
          </p:nvPr>
        </p:nvSpPr>
        <p:spPr>
          <a:xfrm rot="1992645" flipH="1">
            <a:off x="9910321" y="5603734"/>
            <a:ext cx="1864230" cy="887015"/>
          </a:xfrm>
          <a:custGeom>
            <a:avLst/>
            <a:gdLst>
              <a:gd name="connsiteX0" fmla="*/ 2873117 w 3871503"/>
              <a:gd name="connsiteY0" fmla="*/ 0 h 1842193"/>
              <a:gd name="connsiteX1" fmla="*/ 0 w 3871503"/>
              <a:gd name="connsiteY1" fmla="*/ 1716323 h 1842193"/>
              <a:gd name="connsiteX2" fmla="*/ 192271 w 3871503"/>
              <a:gd name="connsiteY2" fmla="*/ 1842193 h 1842193"/>
              <a:gd name="connsiteX3" fmla="*/ 3871503 w 3871503"/>
              <a:gd name="connsiteY3" fmla="*/ 1842193 h 1842193"/>
              <a:gd name="connsiteX4" fmla="*/ 2873117 w 3871503"/>
              <a:gd name="connsiteY4" fmla="*/ 0 h 184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503" h="1842193">
                <a:moveTo>
                  <a:pt x="2873117" y="0"/>
                </a:moveTo>
                <a:lnTo>
                  <a:pt x="0" y="1716323"/>
                </a:lnTo>
                <a:lnTo>
                  <a:pt x="192271" y="1842193"/>
                </a:lnTo>
                <a:lnTo>
                  <a:pt x="3871503" y="1842193"/>
                </a:lnTo>
                <a:lnTo>
                  <a:pt x="2873117"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 name="椭圆 9"/>
          <p:cNvSpPr/>
          <p:nvPr userDrawn="1">
            <p:custDataLst>
              <p:tags r:id="rId21"/>
            </p:custDataLst>
          </p:nvPr>
        </p:nvSpPr>
        <p:spPr>
          <a:xfrm flipH="1" flipV="1">
            <a:off x="3030855" y="1265555"/>
            <a:ext cx="199390" cy="199390"/>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 name="任意多边形: 形状 11"/>
          <p:cNvSpPr/>
          <p:nvPr userDrawn="1">
            <p:custDataLst>
              <p:tags r:id="rId22"/>
            </p:custDataLst>
          </p:nvPr>
        </p:nvSpPr>
        <p:spPr>
          <a:xfrm rot="14882027" flipH="1">
            <a:off x="-613632" y="784737"/>
            <a:ext cx="2561266" cy="924769"/>
          </a:xfrm>
          <a:custGeom>
            <a:avLst/>
            <a:gdLst>
              <a:gd name="connsiteX0" fmla="*/ 0 w 3068805"/>
              <a:gd name="connsiteY0" fmla="*/ 759169 h 1108108"/>
              <a:gd name="connsiteX1" fmla="*/ 140741 w 3068805"/>
              <a:gd name="connsiteY1" fmla="*/ 1108108 h 1108108"/>
              <a:gd name="connsiteX2" fmla="*/ 3068805 w 3068805"/>
              <a:gd name="connsiteY2" fmla="*/ 1108108 h 1108108"/>
              <a:gd name="connsiteX3" fmla="*/ 774161 w 3068805"/>
              <a:gd name="connsiteY3" fmla="*/ 0 h 1108108"/>
              <a:gd name="connsiteX4" fmla="*/ 399620 w 3068805"/>
              <a:gd name="connsiteY4" fmla="*/ 151068 h 1108108"/>
              <a:gd name="connsiteX5" fmla="*/ 0 w 3068805"/>
              <a:gd name="connsiteY5" fmla="*/ 759169 h 110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8805" h="1108108">
                <a:moveTo>
                  <a:pt x="0" y="759169"/>
                </a:moveTo>
                <a:lnTo>
                  <a:pt x="140741" y="1108108"/>
                </a:lnTo>
                <a:lnTo>
                  <a:pt x="3068805" y="1108108"/>
                </a:lnTo>
                <a:lnTo>
                  <a:pt x="774161" y="0"/>
                </a:lnTo>
                <a:lnTo>
                  <a:pt x="399620" y="151068"/>
                </a:lnTo>
                <a:lnTo>
                  <a:pt x="0" y="75916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3" name="任意多边形: 形状 12"/>
          <p:cNvSpPr/>
          <p:nvPr userDrawn="1">
            <p:custDataLst>
              <p:tags r:id="rId23"/>
            </p:custDataLst>
          </p:nvPr>
        </p:nvSpPr>
        <p:spPr>
          <a:xfrm rot="2228378">
            <a:off x="2701925" y="-55880"/>
            <a:ext cx="824865" cy="557530"/>
          </a:xfrm>
          <a:custGeom>
            <a:avLst/>
            <a:gdLst>
              <a:gd name="connsiteX0" fmla="*/ 183629 w 824992"/>
              <a:gd name="connsiteY0" fmla="*/ 240870 h 557471"/>
              <a:gd name="connsiteX1" fmla="*/ 501659 w 824992"/>
              <a:gd name="connsiteY1" fmla="*/ 0 h 557471"/>
              <a:gd name="connsiteX2" fmla="*/ 824992 w 824992"/>
              <a:gd name="connsiteY2" fmla="*/ 557471 h 557471"/>
              <a:gd name="connsiteX3" fmla="*/ 0 w 824992"/>
              <a:gd name="connsiteY3" fmla="*/ 557471 h 557471"/>
              <a:gd name="connsiteX4" fmla="*/ 183629 w 824992"/>
              <a:gd name="connsiteY4" fmla="*/ 240870 h 557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992" h="557471">
                <a:moveTo>
                  <a:pt x="183629" y="240870"/>
                </a:moveTo>
                <a:lnTo>
                  <a:pt x="501659" y="0"/>
                </a:lnTo>
                <a:lnTo>
                  <a:pt x="824992" y="557471"/>
                </a:lnTo>
                <a:lnTo>
                  <a:pt x="0" y="557471"/>
                </a:lnTo>
                <a:lnTo>
                  <a:pt x="183629" y="240870"/>
                </a:lnTo>
                <a:close/>
              </a:path>
            </a:pathLst>
          </a:custGeom>
          <a:noFill/>
          <a:ln w="1016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4" name="任意多边形: 形状 13"/>
          <p:cNvSpPr/>
          <p:nvPr userDrawn="1">
            <p:custDataLst>
              <p:tags r:id="rId24"/>
            </p:custDataLst>
          </p:nvPr>
        </p:nvSpPr>
        <p:spPr>
          <a:xfrm rot="19228514" flipH="1">
            <a:off x="540529" y="5445021"/>
            <a:ext cx="1672921" cy="1382921"/>
          </a:xfrm>
          <a:custGeom>
            <a:avLst/>
            <a:gdLst>
              <a:gd name="connsiteX0" fmla="*/ 1245208 w 2106599"/>
              <a:gd name="connsiteY0" fmla="*/ 0 h 1740911"/>
              <a:gd name="connsiteX1" fmla="*/ 0 w 2106599"/>
              <a:gd name="connsiteY1" fmla="*/ 1740911 h 1740911"/>
              <a:gd name="connsiteX2" fmla="*/ 1433906 w 2106599"/>
              <a:gd name="connsiteY2" fmla="*/ 1740911 h 1740911"/>
              <a:gd name="connsiteX3" fmla="*/ 2106599 w 2106599"/>
              <a:gd name="connsiteY3" fmla="*/ 1185898 h 1740911"/>
              <a:gd name="connsiteX4" fmla="*/ 1245208 w 2106599"/>
              <a:gd name="connsiteY4" fmla="*/ 0 h 1740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6599" h="1740911">
                <a:moveTo>
                  <a:pt x="1245208" y="0"/>
                </a:moveTo>
                <a:lnTo>
                  <a:pt x="0" y="1740911"/>
                </a:lnTo>
                <a:lnTo>
                  <a:pt x="1433906" y="1740911"/>
                </a:lnTo>
                <a:lnTo>
                  <a:pt x="2106599" y="1185898"/>
                </a:lnTo>
                <a:lnTo>
                  <a:pt x="124520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5" name="任意多边形: 形状 14"/>
          <p:cNvSpPr/>
          <p:nvPr userDrawn="1">
            <p:custDataLst>
              <p:tags r:id="rId25"/>
            </p:custDataLst>
          </p:nvPr>
        </p:nvSpPr>
        <p:spPr>
          <a:xfrm rot="400649" flipH="1">
            <a:off x="9063765" y="-81812"/>
            <a:ext cx="2937830" cy="799851"/>
          </a:xfrm>
          <a:custGeom>
            <a:avLst/>
            <a:gdLst>
              <a:gd name="connsiteX0" fmla="*/ 3247737 w 4315099"/>
              <a:gd name="connsiteY0" fmla="*/ 227614 h 1175039"/>
              <a:gd name="connsiteX1" fmla="*/ 1303559 w 4315099"/>
              <a:gd name="connsiteY1" fmla="*/ 0 h 1175039"/>
              <a:gd name="connsiteX2" fmla="*/ 0 w 4315099"/>
              <a:gd name="connsiteY2" fmla="*/ 1175039 h 1175039"/>
              <a:gd name="connsiteX3" fmla="*/ 4315099 w 4315099"/>
              <a:gd name="connsiteY3" fmla="*/ 1175039 h 1175039"/>
              <a:gd name="connsiteX4" fmla="*/ 3247737 w 4315099"/>
              <a:gd name="connsiteY4" fmla="*/ 227614 h 1175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5099" h="1175039">
                <a:moveTo>
                  <a:pt x="3247737" y="227614"/>
                </a:moveTo>
                <a:lnTo>
                  <a:pt x="1303559" y="0"/>
                </a:lnTo>
                <a:lnTo>
                  <a:pt x="0" y="1175039"/>
                </a:lnTo>
                <a:lnTo>
                  <a:pt x="4315099" y="1175039"/>
                </a:lnTo>
                <a:lnTo>
                  <a:pt x="3247737" y="22761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cxnSp>
        <p:nvCxnSpPr>
          <p:cNvPr id="24" name="直接连接符 23"/>
          <p:cNvCxnSpPr/>
          <p:nvPr>
            <p:custDataLst>
              <p:tags r:id="rId26"/>
            </p:custDataLst>
          </p:nvPr>
        </p:nvCxnSpPr>
        <p:spPr>
          <a:xfrm rot="696736" flipV="1">
            <a:off x="9236346" y="258835"/>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27"/>
            </p:custDataLst>
          </p:nvPr>
        </p:nvCxnSpPr>
        <p:spPr>
          <a:xfrm rot="696736">
            <a:off x="9329784" y="277384"/>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28"/>
            </p:custDataLst>
          </p:nvPr>
        </p:nvCxnSpPr>
        <p:spPr>
          <a:xfrm rot="696736" flipV="1">
            <a:off x="9429305" y="298487"/>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29"/>
            </p:custDataLst>
          </p:nvPr>
        </p:nvCxnSpPr>
        <p:spPr>
          <a:xfrm rot="696736">
            <a:off x="9528955" y="318313"/>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30"/>
            </p:custDataLst>
          </p:nvPr>
        </p:nvCxnSpPr>
        <p:spPr>
          <a:xfrm rot="696736" flipV="1">
            <a:off x="9622263" y="338138"/>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31"/>
            </p:custDataLst>
          </p:nvPr>
        </p:nvCxnSpPr>
        <p:spPr>
          <a:xfrm rot="696736">
            <a:off x="9721913" y="357964"/>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32"/>
            </p:custDataLst>
          </p:nvPr>
        </p:nvCxnSpPr>
        <p:spPr>
          <a:xfrm rot="696736" flipV="1">
            <a:off x="9816263" y="378004"/>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33"/>
            </p:custDataLst>
          </p:nvPr>
        </p:nvCxnSpPr>
        <p:spPr>
          <a:xfrm rot="696736">
            <a:off x="9915914" y="39783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custDataLst>
              <p:tags r:id="rId34"/>
            </p:custDataLst>
          </p:nvPr>
        </p:nvCxnSpPr>
        <p:spPr>
          <a:xfrm rot="696736" flipV="1">
            <a:off x="10009221" y="417656"/>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35"/>
            </p:custDataLst>
          </p:nvPr>
        </p:nvCxnSpPr>
        <p:spPr>
          <a:xfrm rot="696736">
            <a:off x="10108872" y="437482"/>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36"/>
            </p:custDataLst>
          </p:nvPr>
        </p:nvCxnSpPr>
        <p:spPr>
          <a:xfrm rot="696736" flipV="1">
            <a:off x="10202180" y="457308"/>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custDataLst>
              <p:tags r:id="rId37"/>
            </p:custDataLst>
          </p:nvPr>
        </p:nvCxnSpPr>
        <p:spPr>
          <a:xfrm rot="696736">
            <a:off x="10301830" y="477133"/>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38"/>
            </p:custDataLst>
          </p:nvPr>
        </p:nvCxnSpPr>
        <p:spPr>
          <a:xfrm flipV="1">
            <a:off x="404495" y="1323340"/>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custDataLst>
              <p:tags r:id="rId39"/>
            </p:custDataLst>
          </p:nvPr>
        </p:nvCxnSpPr>
        <p:spPr>
          <a:xfrm>
            <a:off x="499819"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40"/>
            </p:custDataLst>
          </p:nvPr>
        </p:nvCxnSpPr>
        <p:spPr>
          <a:xfrm flipV="1">
            <a:off x="601485" y="1323340"/>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41"/>
            </p:custDataLst>
          </p:nvPr>
        </p:nvCxnSpPr>
        <p:spPr>
          <a:xfrm>
            <a:off x="703152"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42"/>
            </p:custDataLst>
          </p:nvPr>
        </p:nvCxnSpPr>
        <p:spPr>
          <a:xfrm flipV="1">
            <a:off x="798475" y="1323340"/>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43"/>
            </p:custDataLst>
          </p:nvPr>
        </p:nvCxnSpPr>
        <p:spPr>
          <a:xfrm>
            <a:off x="900142"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44"/>
            </p:custDataLst>
          </p:nvPr>
        </p:nvCxnSpPr>
        <p:spPr>
          <a:xfrm flipV="1">
            <a:off x="996529" y="1323340"/>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45"/>
            </p:custDataLst>
          </p:nvPr>
        </p:nvCxnSpPr>
        <p:spPr>
          <a:xfrm>
            <a:off x="1098196"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46"/>
            </p:custDataLst>
          </p:nvPr>
        </p:nvCxnSpPr>
        <p:spPr>
          <a:xfrm flipV="1">
            <a:off x="1193520" y="1323340"/>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47"/>
            </p:custDataLst>
          </p:nvPr>
        </p:nvCxnSpPr>
        <p:spPr>
          <a:xfrm>
            <a:off x="1295186"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48"/>
            </p:custDataLst>
          </p:nvPr>
        </p:nvCxnSpPr>
        <p:spPr>
          <a:xfrm flipV="1">
            <a:off x="1390510" y="1323340"/>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49"/>
            </p:custDataLst>
          </p:nvPr>
        </p:nvCxnSpPr>
        <p:spPr>
          <a:xfrm>
            <a:off x="1492176"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任意多边形: 形状 49"/>
          <p:cNvSpPr/>
          <p:nvPr userDrawn="1">
            <p:custDataLst>
              <p:tags r:id="rId50"/>
            </p:custDataLst>
          </p:nvPr>
        </p:nvSpPr>
        <p:spPr>
          <a:xfrm rot="5400000">
            <a:off x="3763010" y="6418580"/>
            <a:ext cx="322580" cy="556260"/>
          </a:xfrm>
          <a:custGeom>
            <a:avLst/>
            <a:gdLst>
              <a:gd name="connsiteX0" fmla="*/ 0 w 322473"/>
              <a:gd name="connsiteY0" fmla="*/ 555988 h 555988"/>
              <a:gd name="connsiteX1" fmla="*/ 322473 w 322473"/>
              <a:gd name="connsiteY1" fmla="*/ 0 h 555988"/>
              <a:gd name="connsiteX2" fmla="*/ 322473 w 322473"/>
              <a:gd name="connsiteY2" fmla="*/ 555988 h 555988"/>
              <a:gd name="connsiteX3" fmla="*/ 0 w 322473"/>
              <a:gd name="connsiteY3" fmla="*/ 555988 h 555988"/>
            </a:gdLst>
            <a:ahLst/>
            <a:cxnLst>
              <a:cxn ang="0">
                <a:pos x="connsiteX0" y="connsiteY0"/>
              </a:cxn>
              <a:cxn ang="0">
                <a:pos x="connsiteX1" y="connsiteY1"/>
              </a:cxn>
              <a:cxn ang="0">
                <a:pos x="connsiteX2" y="connsiteY2"/>
              </a:cxn>
              <a:cxn ang="0">
                <a:pos x="connsiteX3" y="connsiteY3"/>
              </a:cxn>
            </a:cxnLst>
            <a:rect l="l" t="t" r="r" b="b"/>
            <a:pathLst>
              <a:path w="322473" h="555988">
                <a:moveTo>
                  <a:pt x="0" y="555988"/>
                </a:moveTo>
                <a:lnTo>
                  <a:pt x="322473" y="0"/>
                </a:lnTo>
                <a:lnTo>
                  <a:pt x="322473" y="555988"/>
                </a:lnTo>
                <a:lnTo>
                  <a:pt x="0" y="555988"/>
                </a:lnTo>
                <a:close/>
              </a:path>
            </a:pathLst>
          </a:custGeom>
          <a:solidFill>
            <a:schemeClr val="accent3"/>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6" name="椭圆 55"/>
          <p:cNvSpPr/>
          <p:nvPr userDrawn="1">
            <p:custDataLst>
              <p:tags r:id="rId51"/>
            </p:custDataLst>
          </p:nvPr>
        </p:nvSpPr>
        <p:spPr>
          <a:xfrm>
            <a:off x="8266430" y="6325870"/>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9" name="矩形 58"/>
          <p:cNvSpPr/>
          <p:nvPr>
            <p:custDataLst>
              <p:tags r:id="rId52"/>
            </p:custDataLst>
          </p:nvPr>
        </p:nvSpPr>
        <p:spPr>
          <a:xfrm>
            <a:off x="5992495"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0" name="矩形 59"/>
          <p:cNvSpPr/>
          <p:nvPr>
            <p:custDataLst>
              <p:tags r:id="rId53"/>
            </p:custDataLst>
          </p:nvPr>
        </p:nvSpPr>
        <p:spPr>
          <a:xfrm>
            <a:off x="6231993"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1" name="矩形 60"/>
          <p:cNvSpPr/>
          <p:nvPr>
            <p:custDataLst>
              <p:tags r:id="rId54"/>
            </p:custDataLst>
          </p:nvPr>
        </p:nvSpPr>
        <p:spPr>
          <a:xfrm>
            <a:off x="6486328"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2" name="矩形 61"/>
          <p:cNvSpPr/>
          <p:nvPr>
            <p:custDataLst>
              <p:tags r:id="rId55"/>
            </p:custDataLst>
          </p:nvPr>
        </p:nvSpPr>
        <p:spPr>
          <a:xfrm>
            <a:off x="6725826"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3" name="矩形 62"/>
          <p:cNvSpPr/>
          <p:nvPr>
            <p:custDataLst>
              <p:tags r:id="rId56"/>
            </p:custDataLst>
          </p:nvPr>
        </p:nvSpPr>
        <p:spPr>
          <a:xfrm>
            <a:off x="6965324"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4" name="矩形 63"/>
          <p:cNvSpPr/>
          <p:nvPr>
            <p:custDataLst>
              <p:tags r:id="rId57"/>
            </p:custDataLst>
          </p:nvPr>
        </p:nvSpPr>
        <p:spPr>
          <a:xfrm>
            <a:off x="7208604"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3" name="等腰三角形 122"/>
          <p:cNvSpPr/>
          <p:nvPr userDrawn="1">
            <p:custDataLst>
              <p:tags r:id="rId58"/>
            </p:custDataLst>
          </p:nvPr>
        </p:nvSpPr>
        <p:spPr>
          <a:xfrm rot="3799124">
            <a:off x="4349013" y="319614"/>
            <a:ext cx="2185670" cy="1884045"/>
          </a:xfrm>
          <a:prstGeom prst="triangle">
            <a:avLst>
              <a:gd name="adj" fmla="val 9271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6" name="日期占位符 15"/>
          <p:cNvSpPr>
            <a:spLocks noGrp="1"/>
          </p:cNvSpPr>
          <p:nvPr userDrawn="1">
            <p:ph type="dt" sz="half" idx="10"/>
            <p:custDataLst>
              <p:tags r:id="rId59"/>
            </p:custDataLst>
          </p:nvPr>
        </p:nvSpPr>
        <p:spPr/>
        <p:txBody>
          <a:bodyPr/>
          <a:lstStyle/>
          <a:p>
            <a:fld id="{760FBDFE-C587-4B4C-A407-44438C67B59E}" type="datetimeFigureOut">
              <a:rPr lang="zh-CN" altLang="en-US" smtClean="0"/>
              <a:t>2020/2/27</a:t>
            </a:fld>
            <a:endParaRPr lang="zh-CN" altLang="en-US"/>
          </a:p>
        </p:txBody>
      </p:sp>
      <p:sp>
        <p:nvSpPr>
          <p:cNvPr id="17" name="页脚占位符 16"/>
          <p:cNvSpPr>
            <a:spLocks noGrp="1"/>
          </p:cNvSpPr>
          <p:nvPr userDrawn="1">
            <p:ph type="ftr" sz="quarter" idx="11"/>
            <p:custDataLst>
              <p:tags r:id="rId60"/>
            </p:custDataLst>
          </p:nvPr>
        </p:nvSpPr>
        <p:spPr/>
        <p:txBody>
          <a:bodyPr/>
          <a:lstStyle/>
          <a:p>
            <a:endParaRPr lang="zh-CN" altLang="en-US" dirty="0"/>
          </a:p>
        </p:txBody>
      </p:sp>
      <p:sp>
        <p:nvSpPr>
          <p:cNvPr id="18" name="灯片编号占位符 17"/>
          <p:cNvSpPr>
            <a:spLocks noGrp="1"/>
          </p:cNvSpPr>
          <p:nvPr userDrawn="1">
            <p:ph type="sldNum" sz="quarter" idx="12"/>
            <p:custDataLst>
              <p:tags r:id="rId61"/>
            </p:custDataLst>
          </p:nvPr>
        </p:nvSpPr>
        <p:spPr/>
        <p:txBody>
          <a:bodyPr/>
          <a:lstStyle/>
          <a:p>
            <a:fld id="{49AE70B2-8BF9-45C0-BB95-33D1B9D3A854}" type="slidenum">
              <a:rPr lang="zh-CN" altLang="en-US" smtClean="0"/>
              <a:t>‹#›</a:t>
            </a:fld>
            <a:endParaRPr lang="zh-CN" altLang="en-US" dirty="0"/>
          </a:p>
        </p:txBody>
      </p:sp>
      <p:sp>
        <p:nvSpPr>
          <p:cNvPr id="140" name="矩形 139"/>
          <p:cNvSpPr/>
          <p:nvPr userDrawn="1">
            <p:custDataLst>
              <p:tags r:id="rId62"/>
            </p:custDataLst>
          </p:nvPr>
        </p:nvSpPr>
        <p:spPr>
          <a:xfrm>
            <a:off x="1096429" y="1544955"/>
            <a:ext cx="10009505" cy="4173855"/>
          </a:xfrm>
          <a:prstGeom prst="rect">
            <a:avLst/>
          </a:prstGeom>
          <a:solidFill>
            <a:schemeClr val="bg1"/>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 name="等腰三角形 10"/>
          <p:cNvSpPr/>
          <p:nvPr userDrawn="1">
            <p:custDataLst>
              <p:tags r:id="rId63"/>
            </p:custDataLst>
          </p:nvPr>
        </p:nvSpPr>
        <p:spPr>
          <a:xfrm rot="3891175">
            <a:off x="9565640" y="1680210"/>
            <a:ext cx="824865" cy="711200"/>
          </a:xfrm>
          <a:prstGeom prst="triangle">
            <a:avLst/>
          </a:prstGeom>
          <a:no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9" name="椭圆 18"/>
          <p:cNvSpPr/>
          <p:nvPr userDrawn="1">
            <p:custDataLst>
              <p:tags r:id="rId64"/>
            </p:custDataLst>
          </p:nvPr>
        </p:nvSpPr>
        <p:spPr>
          <a:xfrm flipV="1">
            <a:off x="11343640" y="3052445"/>
            <a:ext cx="326390" cy="326390"/>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20" name="椭圆 19"/>
          <p:cNvSpPr/>
          <p:nvPr userDrawn="1">
            <p:custDataLst>
              <p:tags r:id="rId65"/>
            </p:custDataLst>
          </p:nvPr>
        </p:nvSpPr>
        <p:spPr>
          <a:xfrm>
            <a:off x="11250295" y="4508500"/>
            <a:ext cx="231140" cy="23114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2" name="椭圆 21"/>
          <p:cNvSpPr/>
          <p:nvPr userDrawn="1">
            <p:custDataLst>
              <p:tags r:id="rId66"/>
            </p:custDataLst>
          </p:nvPr>
        </p:nvSpPr>
        <p:spPr>
          <a:xfrm>
            <a:off x="11081385" y="2099310"/>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9" name="椭圆 48"/>
          <p:cNvSpPr/>
          <p:nvPr userDrawn="1">
            <p:custDataLst>
              <p:tags r:id="rId67"/>
            </p:custDataLst>
          </p:nvPr>
        </p:nvSpPr>
        <p:spPr>
          <a:xfrm flipV="1">
            <a:off x="5093017" y="5815699"/>
            <a:ext cx="326390" cy="326390"/>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1" name="等腰三角形 50"/>
          <p:cNvSpPr/>
          <p:nvPr userDrawn="1">
            <p:custDataLst>
              <p:tags r:id="rId68"/>
            </p:custDataLst>
          </p:nvPr>
        </p:nvSpPr>
        <p:spPr>
          <a:xfrm rot="20061984">
            <a:off x="242538" y="4964319"/>
            <a:ext cx="555625" cy="302260"/>
          </a:xfrm>
          <a:prstGeom prst="triangle">
            <a:avLst>
              <a:gd name="adj" fmla="val 85088"/>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2" name="椭圆 51"/>
          <p:cNvSpPr/>
          <p:nvPr userDrawn="1">
            <p:custDataLst>
              <p:tags r:id="rId69"/>
            </p:custDataLst>
          </p:nvPr>
        </p:nvSpPr>
        <p:spPr>
          <a:xfrm>
            <a:off x="1857384" y="514693"/>
            <a:ext cx="363855" cy="36385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5" name="等腰三角形 54"/>
          <p:cNvSpPr/>
          <p:nvPr userDrawn="1">
            <p:custDataLst>
              <p:tags r:id="rId70"/>
            </p:custDataLst>
          </p:nvPr>
        </p:nvSpPr>
        <p:spPr>
          <a:xfrm rot="11322205">
            <a:off x="10252027" y="5847997"/>
            <a:ext cx="446405" cy="256540"/>
          </a:xfrm>
          <a:prstGeom prst="triangle">
            <a:avLst/>
          </a:prstGeom>
          <a:no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7" name="椭圆 56"/>
          <p:cNvSpPr/>
          <p:nvPr userDrawn="1">
            <p:custDataLst>
              <p:tags r:id="rId71"/>
            </p:custDataLst>
          </p:nvPr>
        </p:nvSpPr>
        <p:spPr>
          <a:xfrm>
            <a:off x="3250362" y="5181067"/>
            <a:ext cx="231140" cy="23114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5" name="组合 4"/>
          <p:cNvGrpSpPr/>
          <p:nvPr userDrawn="1">
            <p:custDataLst>
              <p:tags r:id="rId72"/>
            </p:custDataLst>
          </p:nvPr>
        </p:nvGrpSpPr>
        <p:grpSpPr>
          <a:xfrm>
            <a:off x="1441343" y="1569509"/>
            <a:ext cx="1099185" cy="1189241"/>
            <a:chOff x="2769235" y="1534795"/>
            <a:chExt cx="1099185" cy="3938905"/>
          </a:xfrm>
          <a:solidFill>
            <a:schemeClr val="accent6"/>
          </a:solidFill>
        </p:grpSpPr>
        <p:sp>
          <p:nvSpPr>
            <p:cNvPr id="66" name="矩形 65"/>
            <p:cNvSpPr/>
            <p:nvPr>
              <p:custDataLst>
                <p:tags r:id="rId129"/>
              </p:custDataLst>
            </p:nvPr>
          </p:nvSpPr>
          <p:spPr>
            <a:xfrm>
              <a:off x="2769235" y="1534795"/>
              <a:ext cx="116122" cy="393890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7" name="矩形 66"/>
            <p:cNvSpPr/>
            <p:nvPr>
              <p:custDataLst>
                <p:tags r:id="rId130"/>
              </p:custDataLst>
            </p:nvPr>
          </p:nvSpPr>
          <p:spPr>
            <a:xfrm>
              <a:off x="3008736" y="1534795"/>
              <a:ext cx="116122" cy="393890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8" name="矩形 67"/>
            <p:cNvSpPr/>
            <p:nvPr>
              <p:custDataLst>
                <p:tags r:id="rId131"/>
              </p:custDataLst>
            </p:nvPr>
          </p:nvSpPr>
          <p:spPr>
            <a:xfrm>
              <a:off x="3263074" y="1534795"/>
              <a:ext cx="116122" cy="393890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9" name="矩形 68"/>
            <p:cNvSpPr/>
            <p:nvPr>
              <p:custDataLst>
                <p:tags r:id="rId132"/>
              </p:custDataLst>
            </p:nvPr>
          </p:nvSpPr>
          <p:spPr>
            <a:xfrm>
              <a:off x="3502575" y="1534795"/>
              <a:ext cx="116122" cy="393890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0" name="矩形 69"/>
            <p:cNvSpPr/>
            <p:nvPr>
              <p:custDataLst>
                <p:tags r:id="rId133"/>
              </p:custDataLst>
            </p:nvPr>
          </p:nvSpPr>
          <p:spPr>
            <a:xfrm>
              <a:off x="3752298" y="1534795"/>
              <a:ext cx="116122" cy="393890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72" name="组合 71"/>
          <p:cNvGrpSpPr/>
          <p:nvPr>
            <p:custDataLst>
              <p:tags r:id="rId73"/>
            </p:custDataLst>
          </p:nvPr>
        </p:nvGrpSpPr>
        <p:grpSpPr>
          <a:xfrm>
            <a:off x="8011795" y="5029200"/>
            <a:ext cx="1529080" cy="57785"/>
            <a:chOff x="8017271" y="4653232"/>
            <a:chExt cx="1529291" cy="57551"/>
          </a:xfrm>
        </p:grpSpPr>
        <p:sp>
          <p:nvSpPr>
            <p:cNvPr id="107" name="椭圆 106"/>
            <p:cNvSpPr/>
            <p:nvPr>
              <p:custDataLst>
                <p:tags r:id="rId113"/>
              </p:custDataLst>
            </p:nvPr>
          </p:nvSpPr>
          <p:spPr>
            <a:xfrm>
              <a:off x="8017271"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08" name="椭圆 107"/>
            <p:cNvSpPr/>
            <p:nvPr>
              <p:custDataLst>
                <p:tags r:id="rId114"/>
              </p:custDataLst>
            </p:nvPr>
          </p:nvSpPr>
          <p:spPr>
            <a:xfrm>
              <a:off x="8107758"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9" name="椭圆 108"/>
            <p:cNvSpPr/>
            <p:nvPr>
              <p:custDataLst>
                <p:tags r:id="rId115"/>
              </p:custDataLst>
            </p:nvPr>
          </p:nvSpPr>
          <p:spPr>
            <a:xfrm>
              <a:off x="8199209"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0" name="椭圆 109"/>
            <p:cNvSpPr/>
            <p:nvPr>
              <p:custDataLst>
                <p:tags r:id="rId116"/>
              </p:custDataLst>
            </p:nvPr>
          </p:nvSpPr>
          <p:spPr>
            <a:xfrm>
              <a:off x="8290660"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1" name="椭圆 110"/>
            <p:cNvSpPr/>
            <p:nvPr>
              <p:custDataLst>
                <p:tags r:id="rId117"/>
              </p:custDataLst>
            </p:nvPr>
          </p:nvSpPr>
          <p:spPr>
            <a:xfrm rot="900000">
              <a:off x="8382111"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2" name="椭圆 111"/>
            <p:cNvSpPr/>
            <p:nvPr>
              <p:custDataLst>
                <p:tags r:id="rId118"/>
              </p:custDataLst>
            </p:nvPr>
          </p:nvSpPr>
          <p:spPr>
            <a:xfrm rot="900000">
              <a:off x="8482304"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3" name="椭圆 112"/>
            <p:cNvSpPr/>
            <p:nvPr>
              <p:custDataLst>
                <p:tags r:id="rId119"/>
              </p:custDataLst>
            </p:nvPr>
          </p:nvSpPr>
          <p:spPr>
            <a:xfrm rot="900000">
              <a:off x="8580605"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4" name="椭圆 113"/>
            <p:cNvSpPr/>
            <p:nvPr>
              <p:custDataLst>
                <p:tags r:id="rId120"/>
              </p:custDataLst>
            </p:nvPr>
          </p:nvSpPr>
          <p:spPr>
            <a:xfrm rot="900000">
              <a:off x="8677684"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5" name="椭圆 114"/>
            <p:cNvSpPr/>
            <p:nvPr>
              <p:custDataLst>
                <p:tags r:id="rId121"/>
              </p:custDataLst>
            </p:nvPr>
          </p:nvSpPr>
          <p:spPr>
            <a:xfrm rot="900000">
              <a:off x="8772992" y="4653234"/>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6" name="椭圆 115"/>
            <p:cNvSpPr/>
            <p:nvPr>
              <p:custDataLst>
                <p:tags r:id="rId122"/>
              </p:custDataLst>
            </p:nvPr>
          </p:nvSpPr>
          <p:spPr>
            <a:xfrm rot="900000">
              <a:off x="8871769"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7" name="椭圆 116"/>
            <p:cNvSpPr/>
            <p:nvPr>
              <p:custDataLst>
                <p:tags r:id="rId123"/>
              </p:custDataLst>
            </p:nvPr>
          </p:nvSpPr>
          <p:spPr>
            <a:xfrm rot="900000">
              <a:off x="8970070"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8" name="椭圆 117"/>
            <p:cNvSpPr/>
            <p:nvPr>
              <p:custDataLst>
                <p:tags r:id="rId124"/>
              </p:custDataLst>
            </p:nvPr>
          </p:nvSpPr>
          <p:spPr>
            <a:xfrm rot="900000">
              <a:off x="9069001"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9" name="椭圆 118"/>
            <p:cNvSpPr/>
            <p:nvPr>
              <p:custDataLst>
                <p:tags r:id="rId125"/>
              </p:custDataLst>
            </p:nvPr>
          </p:nvSpPr>
          <p:spPr>
            <a:xfrm rot="900000">
              <a:off x="9170112"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20" name="椭圆 119"/>
            <p:cNvSpPr/>
            <p:nvPr>
              <p:custDataLst>
                <p:tags r:id="rId126"/>
              </p:custDataLst>
            </p:nvPr>
          </p:nvSpPr>
          <p:spPr>
            <a:xfrm rot="900000">
              <a:off x="9269627" y="4653232"/>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21" name="椭圆 120"/>
            <p:cNvSpPr/>
            <p:nvPr>
              <p:custDataLst>
                <p:tags r:id="rId127"/>
              </p:custDataLst>
            </p:nvPr>
          </p:nvSpPr>
          <p:spPr>
            <a:xfrm rot="900000">
              <a:off x="9379320" y="4653232"/>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22" name="椭圆 121"/>
            <p:cNvSpPr/>
            <p:nvPr>
              <p:custDataLst>
                <p:tags r:id="rId128"/>
              </p:custDataLst>
            </p:nvPr>
          </p:nvSpPr>
          <p:spPr>
            <a:xfrm rot="900000">
              <a:off x="9489014" y="4653232"/>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73" name="组合 72"/>
          <p:cNvGrpSpPr/>
          <p:nvPr>
            <p:custDataLst>
              <p:tags r:id="rId74"/>
            </p:custDataLst>
          </p:nvPr>
        </p:nvGrpSpPr>
        <p:grpSpPr>
          <a:xfrm>
            <a:off x="8011795" y="5121910"/>
            <a:ext cx="1529080" cy="57785"/>
            <a:chOff x="8017271" y="4745817"/>
            <a:chExt cx="1529291" cy="57551"/>
          </a:xfrm>
        </p:grpSpPr>
        <p:sp>
          <p:nvSpPr>
            <p:cNvPr id="91" name="椭圆 90"/>
            <p:cNvSpPr/>
            <p:nvPr>
              <p:custDataLst>
                <p:tags r:id="rId97"/>
              </p:custDataLst>
            </p:nvPr>
          </p:nvSpPr>
          <p:spPr>
            <a:xfrm>
              <a:off x="8017271"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2" name="椭圆 91"/>
            <p:cNvSpPr/>
            <p:nvPr>
              <p:custDataLst>
                <p:tags r:id="rId98"/>
              </p:custDataLst>
            </p:nvPr>
          </p:nvSpPr>
          <p:spPr>
            <a:xfrm>
              <a:off x="8107758"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3" name="椭圆 92"/>
            <p:cNvSpPr/>
            <p:nvPr>
              <p:custDataLst>
                <p:tags r:id="rId99"/>
              </p:custDataLst>
            </p:nvPr>
          </p:nvSpPr>
          <p:spPr>
            <a:xfrm>
              <a:off x="8199209"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4" name="椭圆 93"/>
            <p:cNvSpPr/>
            <p:nvPr>
              <p:custDataLst>
                <p:tags r:id="rId100"/>
              </p:custDataLst>
            </p:nvPr>
          </p:nvSpPr>
          <p:spPr>
            <a:xfrm>
              <a:off x="8290660"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5" name="椭圆 94"/>
            <p:cNvSpPr/>
            <p:nvPr>
              <p:custDataLst>
                <p:tags r:id="rId101"/>
              </p:custDataLst>
            </p:nvPr>
          </p:nvSpPr>
          <p:spPr>
            <a:xfrm rot="900000">
              <a:off x="8382111"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6" name="椭圆 95"/>
            <p:cNvSpPr/>
            <p:nvPr>
              <p:custDataLst>
                <p:tags r:id="rId102"/>
              </p:custDataLst>
            </p:nvPr>
          </p:nvSpPr>
          <p:spPr>
            <a:xfrm rot="900000">
              <a:off x="8482304"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7" name="椭圆 96"/>
            <p:cNvSpPr/>
            <p:nvPr>
              <p:custDataLst>
                <p:tags r:id="rId103"/>
              </p:custDataLst>
            </p:nvPr>
          </p:nvSpPr>
          <p:spPr>
            <a:xfrm rot="900000">
              <a:off x="8580605"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8" name="椭圆 97"/>
            <p:cNvSpPr/>
            <p:nvPr>
              <p:custDataLst>
                <p:tags r:id="rId104"/>
              </p:custDataLst>
            </p:nvPr>
          </p:nvSpPr>
          <p:spPr>
            <a:xfrm rot="900000">
              <a:off x="8677684"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9" name="椭圆 98"/>
            <p:cNvSpPr/>
            <p:nvPr>
              <p:custDataLst>
                <p:tags r:id="rId105"/>
              </p:custDataLst>
            </p:nvPr>
          </p:nvSpPr>
          <p:spPr>
            <a:xfrm rot="900000">
              <a:off x="8772992" y="4745819"/>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0" name="椭圆 99"/>
            <p:cNvSpPr/>
            <p:nvPr>
              <p:custDataLst>
                <p:tags r:id="rId106"/>
              </p:custDataLst>
            </p:nvPr>
          </p:nvSpPr>
          <p:spPr>
            <a:xfrm rot="900000">
              <a:off x="8871769"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1" name="椭圆 100"/>
            <p:cNvSpPr/>
            <p:nvPr>
              <p:custDataLst>
                <p:tags r:id="rId107"/>
              </p:custDataLst>
            </p:nvPr>
          </p:nvSpPr>
          <p:spPr>
            <a:xfrm rot="900000">
              <a:off x="8970070"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2" name="椭圆 101"/>
            <p:cNvSpPr/>
            <p:nvPr>
              <p:custDataLst>
                <p:tags r:id="rId108"/>
              </p:custDataLst>
            </p:nvPr>
          </p:nvSpPr>
          <p:spPr>
            <a:xfrm rot="900000">
              <a:off x="9069001"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3" name="椭圆 102"/>
            <p:cNvSpPr/>
            <p:nvPr>
              <p:custDataLst>
                <p:tags r:id="rId109"/>
              </p:custDataLst>
            </p:nvPr>
          </p:nvSpPr>
          <p:spPr>
            <a:xfrm rot="900000">
              <a:off x="9170112"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4" name="椭圆 103"/>
            <p:cNvSpPr/>
            <p:nvPr>
              <p:custDataLst>
                <p:tags r:id="rId110"/>
              </p:custDataLst>
            </p:nvPr>
          </p:nvSpPr>
          <p:spPr>
            <a:xfrm rot="900000">
              <a:off x="9269627"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5" name="椭圆 104"/>
            <p:cNvSpPr/>
            <p:nvPr>
              <p:custDataLst>
                <p:tags r:id="rId111"/>
              </p:custDataLst>
            </p:nvPr>
          </p:nvSpPr>
          <p:spPr>
            <a:xfrm rot="900000">
              <a:off x="9379320"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6" name="椭圆 105"/>
            <p:cNvSpPr/>
            <p:nvPr>
              <p:custDataLst>
                <p:tags r:id="rId112"/>
              </p:custDataLst>
            </p:nvPr>
          </p:nvSpPr>
          <p:spPr>
            <a:xfrm rot="900000">
              <a:off x="9489014"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74" name="组合 73"/>
          <p:cNvGrpSpPr/>
          <p:nvPr>
            <p:custDataLst>
              <p:tags r:id="rId75"/>
            </p:custDataLst>
          </p:nvPr>
        </p:nvGrpSpPr>
        <p:grpSpPr>
          <a:xfrm>
            <a:off x="8011795" y="5228590"/>
            <a:ext cx="1529080" cy="57785"/>
            <a:chOff x="8017271" y="4745817"/>
            <a:chExt cx="1529291" cy="57551"/>
          </a:xfrm>
        </p:grpSpPr>
        <p:sp>
          <p:nvSpPr>
            <p:cNvPr id="75" name="椭圆 74"/>
            <p:cNvSpPr/>
            <p:nvPr>
              <p:custDataLst>
                <p:tags r:id="rId81"/>
              </p:custDataLst>
            </p:nvPr>
          </p:nvSpPr>
          <p:spPr>
            <a:xfrm>
              <a:off x="8017271"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6" name="椭圆 75"/>
            <p:cNvSpPr/>
            <p:nvPr>
              <p:custDataLst>
                <p:tags r:id="rId82"/>
              </p:custDataLst>
            </p:nvPr>
          </p:nvSpPr>
          <p:spPr>
            <a:xfrm>
              <a:off x="8107758"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7" name="椭圆 76"/>
            <p:cNvSpPr/>
            <p:nvPr>
              <p:custDataLst>
                <p:tags r:id="rId83"/>
              </p:custDataLst>
            </p:nvPr>
          </p:nvSpPr>
          <p:spPr>
            <a:xfrm>
              <a:off x="8199209"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8" name="椭圆 77"/>
            <p:cNvSpPr/>
            <p:nvPr>
              <p:custDataLst>
                <p:tags r:id="rId84"/>
              </p:custDataLst>
            </p:nvPr>
          </p:nvSpPr>
          <p:spPr>
            <a:xfrm>
              <a:off x="8290660"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9" name="椭圆 78"/>
            <p:cNvSpPr/>
            <p:nvPr>
              <p:custDataLst>
                <p:tags r:id="rId85"/>
              </p:custDataLst>
            </p:nvPr>
          </p:nvSpPr>
          <p:spPr>
            <a:xfrm rot="900000">
              <a:off x="8382111"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0" name="椭圆 79"/>
            <p:cNvSpPr/>
            <p:nvPr>
              <p:custDataLst>
                <p:tags r:id="rId86"/>
              </p:custDataLst>
            </p:nvPr>
          </p:nvSpPr>
          <p:spPr>
            <a:xfrm rot="900000">
              <a:off x="8482304"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1" name="椭圆 80"/>
            <p:cNvSpPr/>
            <p:nvPr>
              <p:custDataLst>
                <p:tags r:id="rId87"/>
              </p:custDataLst>
            </p:nvPr>
          </p:nvSpPr>
          <p:spPr>
            <a:xfrm rot="900000">
              <a:off x="8580605"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2" name="椭圆 81"/>
            <p:cNvSpPr/>
            <p:nvPr>
              <p:custDataLst>
                <p:tags r:id="rId88"/>
              </p:custDataLst>
            </p:nvPr>
          </p:nvSpPr>
          <p:spPr>
            <a:xfrm rot="900000">
              <a:off x="8677684"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3" name="椭圆 82"/>
            <p:cNvSpPr/>
            <p:nvPr>
              <p:custDataLst>
                <p:tags r:id="rId89"/>
              </p:custDataLst>
            </p:nvPr>
          </p:nvSpPr>
          <p:spPr>
            <a:xfrm rot="900000">
              <a:off x="8772992" y="4745819"/>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4" name="椭圆 83"/>
            <p:cNvSpPr/>
            <p:nvPr>
              <p:custDataLst>
                <p:tags r:id="rId90"/>
              </p:custDataLst>
            </p:nvPr>
          </p:nvSpPr>
          <p:spPr>
            <a:xfrm rot="900000">
              <a:off x="8871769"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5" name="椭圆 84"/>
            <p:cNvSpPr/>
            <p:nvPr>
              <p:custDataLst>
                <p:tags r:id="rId91"/>
              </p:custDataLst>
            </p:nvPr>
          </p:nvSpPr>
          <p:spPr>
            <a:xfrm rot="900000">
              <a:off x="8970070"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6" name="椭圆 85"/>
            <p:cNvSpPr/>
            <p:nvPr>
              <p:custDataLst>
                <p:tags r:id="rId92"/>
              </p:custDataLst>
            </p:nvPr>
          </p:nvSpPr>
          <p:spPr>
            <a:xfrm rot="900000">
              <a:off x="9069001"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7" name="椭圆 86"/>
            <p:cNvSpPr/>
            <p:nvPr>
              <p:custDataLst>
                <p:tags r:id="rId93"/>
              </p:custDataLst>
            </p:nvPr>
          </p:nvSpPr>
          <p:spPr>
            <a:xfrm rot="900000">
              <a:off x="9170112"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8" name="椭圆 87"/>
            <p:cNvSpPr/>
            <p:nvPr>
              <p:custDataLst>
                <p:tags r:id="rId94"/>
              </p:custDataLst>
            </p:nvPr>
          </p:nvSpPr>
          <p:spPr>
            <a:xfrm rot="900000">
              <a:off x="9269627"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9" name="椭圆 88"/>
            <p:cNvSpPr/>
            <p:nvPr>
              <p:custDataLst>
                <p:tags r:id="rId95"/>
              </p:custDataLst>
            </p:nvPr>
          </p:nvSpPr>
          <p:spPr>
            <a:xfrm rot="900000">
              <a:off x="9379320"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0" name="椭圆 89"/>
            <p:cNvSpPr/>
            <p:nvPr>
              <p:custDataLst>
                <p:tags r:id="rId96"/>
              </p:custDataLst>
            </p:nvPr>
          </p:nvSpPr>
          <p:spPr>
            <a:xfrm rot="900000">
              <a:off x="9489014"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sp>
        <p:nvSpPr>
          <p:cNvPr id="142" name="文本框 141"/>
          <p:cNvSpPr txBox="1"/>
          <p:nvPr userDrawn="1">
            <p:custDataLst>
              <p:tags r:id="rId76"/>
            </p:custDataLst>
          </p:nvPr>
        </p:nvSpPr>
        <p:spPr>
          <a:xfrm>
            <a:off x="1272389" y="2665790"/>
            <a:ext cx="1040130" cy="22148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3800" b="1" i="0" u="none" strike="noStrike" kern="1200" cap="none" spc="0" normalizeH="0" baseline="0" noProof="0" dirty="0">
                <a:ln>
                  <a:noFill/>
                </a:ln>
                <a:solidFill>
                  <a:schemeClr val="accent5"/>
                </a:solidFill>
                <a:effectLst/>
                <a:uLnTx/>
                <a:uFillTx/>
                <a:latin typeface="等线" panose="02010600030101010101" charset="-122"/>
                <a:ea typeface="等线" panose="02010600030101010101" charset="-122"/>
                <a:cs typeface="+mn-cs"/>
              </a:rPr>
              <a:t>“</a:t>
            </a:r>
          </a:p>
        </p:txBody>
      </p:sp>
      <p:sp>
        <p:nvSpPr>
          <p:cNvPr id="143" name="文本框 142"/>
          <p:cNvSpPr txBox="1"/>
          <p:nvPr>
            <p:custDataLst>
              <p:tags r:id="rId77"/>
            </p:custDataLst>
          </p:nvPr>
        </p:nvSpPr>
        <p:spPr>
          <a:xfrm>
            <a:off x="10039350" y="2667134"/>
            <a:ext cx="1033145" cy="22148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3800" b="1" i="0" u="none" strike="noStrike" kern="1200" cap="none" spc="0" normalizeH="0" baseline="0" noProof="0" dirty="0">
                <a:ln>
                  <a:noFill/>
                </a:ln>
                <a:solidFill>
                  <a:schemeClr val="accent5"/>
                </a:solidFill>
                <a:effectLst/>
                <a:uLnTx/>
                <a:uFillTx/>
                <a:latin typeface="等线" panose="02010600030101010101" charset="-122"/>
                <a:ea typeface="等线" panose="02010600030101010101" charset="-122"/>
                <a:cs typeface="+mn-cs"/>
              </a:rPr>
              <a:t>”</a:t>
            </a:r>
          </a:p>
        </p:txBody>
      </p:sp>
      <p:sp>
        <p:nvSpPr>
          <p:cNvPr id="2" name="标题 1"/>
          <p:cNvSpPr>
            <a:spLocks noGrp="1"/>
          </p:cNvSpPr>
          <p:nvPr userDrawn="1">
            <p:ph type="ctrTitle" hasCustomPrompt="1"/>
            <p:custDataLst>
              <p:tags r:id="rId78"/>
            </p:custDataLst>
          </p:nvPr>
        </p:nvSpPr>
        <p:spPr>
          <a:xfrm>
            <a:off x="2330451" y="2275500"/>
            <a:ext cx="7531100" cy="1707226"/>
          </a:xfrm>
        </p:spPr>
        <p:txBody>
          <a:bodyPr lIns="90000" tIns="46800" rIns="90000" bIns="0" anchor="b" anchorCtr="0">
            <a:normAutofit/>
          </a:bodyPr>
          <a:lstStyle>
            <a:lvl1pPr algn="ctr">
              <a:defRPr sz="7200" spc="0" baseline="0">
                <a:solidFill>
                  <a:schemeClr val="tx1">
                    <a:lumMod val="85000"/>
                    <a:lumOff val="15000"/>
                  </a:schemeClr>
                </a:solidFill>
                <a:ea typeface="汉仪乐喵体W" panose="00020600040101010101" pitchFamily="18" charset="-122"/>
              </a:defRPr>
            </a:lvl1pPr>
          </a:lstStyle>
          <a:p>
            <a:r>
              <a:rPr lang="zh-CN" altLang="en-US" dirty="0"/>
              <a:t>编辑标题</a:t>
            </a:r>
          </a:p>
        </p:txBody>
      </p:sp>
      <p:sp>
        <p:nvSpPr>
          <p:cNvPr id="3" name="副标题 2"/>
          <p:cNvSpPr>
            <a:spLocks noGrp="1"/>
          </p:cNvSpPr>
          <p:nvPr userDrawn="1">
            <p:ph type="subTitle" idx="1" hasCustomPrompt="1"/>
            <p:custDataLst>
              <p:tags r:id="rId79"/>
            </p:custDataLst>
          </p:nvPr>
        </p:nvSpPr>
        <p:spPr>
          <a:xfrm>
            <a:off x="2330451" y="4081214"/>
            <a:ext cx="7531100" cy="806859"/>
          </a:xfrm>
        </p:spPr>
        <p:txBody>
          <a:bodyPr lIns="90000" tIns="0" rIns="90000" bIns="46800">
            <a:normAutofit/>
          </a:bodyPr>
          <a:lstStyle>
            <a:lvl1pPr marL="0" indent="0" algn="ctr" eaLnBrk="1" fontAlgn="auto" latinLnBrk="0" hangingPunct="1">
              <a:lnSpc>
                <a:spcPct val="100000"/>
              </a:lnSpc>
              <a:spcAft>
                <a:spcPts val="0"/>
              </a:spcAft>
              <a:buNone/>
              <a:defRPr sz="2800" u="none" strike="noStrike" kern="1200" cap="none" spc="0" normalizeH="0" baseline="0">
                <a:solidFill>
                  <a:schemeClr val="tx1">
                    <a:lumMod val="85000"/>
                    <a:lumOff val="15000"/>
                  </a:schemeClr>
                </a:solidFill>
                <a:uFillTx/>
                <a:ea typeface="幼圆" panose="02010509060101010101" pitchFamily="49"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7" name="等腰三角形 6"/>
          <p:cNvSpPr/>
          <p:nvPr userDrawn="1">
            <p:custDataLst>
              <p:tags r:id="rId80"/>
            </p:custDataLst>
          </p:nvPr>
        </p:nvSpPr>
        <p:spPr>
          <a:xfrm rot="17471140">
            <a:off x="1876213" y="4730991"/>
            <a:ext cx="635635" cy="548005"/>
          </a:xfrm>
          <a:prstGeom prst="triangle">
            <a:avLst>
              <a:gd name="adj" fmla="val 0"/>
            </a:avLst>
          </a:prstGeom>
          <a:no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Tree>
    <p:extLst>
      <p:ext uri="{BB962C8B-B14F-4D97-AF65-F5344CB8AC3E}">
        <p14:creationId xmlns:p14="http://schemas.microsoft.com/office/powerpoint/2010/main" val="3978991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grpSp>
        <p:nvGrpSpPr>
          <p:cNvPr id="33" name="组合 32"/>
          <p:cNvGrpSpPr/>
          <p:nvPr userDrawn="1">
            <p:custDataLst>
              <p:tags r:id="rId1"/>
            </p:custDataLst>
          </p:nvPr>
        </p:nvGrpSpPr>
        <p:grpSpPr>
          <a:xfrm>
            <a:off x="106605" y="-15735"/>
            <a:ext cx="11950114" cy="6769452"/>
            <a:chOff x="106605" y="-15735"/>
            <a:chExt cx="11950114" cy="6769452"/>
          </a:xfrm>
        </p:grpSpPr>
        <p:grpSp>
          <p:nvGrpSpPr>
            <p:cNvPr id="34" name="组合 33"/>
            <p:cNvGrpSpPr/>
            <p:nvPr userDrawn="1">
              <p:custDataLst>
                <p:tags r:id="rId7"/>
              </p:custDataLst>
            </p:nvPr>
          </p:nvGrpSpPr>
          <p:grpSpPr>
            <a:xfrm>
              <a:off x="11443909" y="4857426"/>
              <a:ext cx="612810" cy="1896291"/>
              <a:chOff x="17265" y="6303"/>
              <a:chExt cx="1218" cy="3769"/>
            </a:xfrm>
          </p:grpSpPr>
          <p:sp>
            <p:nvSpPr>
              <p:cNvPr id="39" name="等腰三角形 38"/>
              <p:cNvSpPr/>
              <p:nvPr userDrawn="1">
                <p:custDataLst>
                  <p:tags r:id="rId11"/>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40" name="组合 39"/>
              <p:cNvGrpSpPr/>
              <p:nvPr userDrawn="1"/>
            </p:nvGrpSpPr>
            <p:grpSpPr>
              <a:xfrm rot="17916736">
                <a:off x="17610" y="9129"/>
                <a:ext cx="1246" cy="140"/>
                <a:chOff x="8840335" y="-2017486"/>
                <a:chExt cx="865192" cy="96620"/>
              </a:xfrm>
            </p:grpSpPr>
            <p:cxnSp>
              <p:nvCxnSpPr>
                <p:cNvPr id="45" name="直接连接符 44"/>
                <p:cNvCxnSpPr/>
                <p:nvPr>
                  <p:custDataLst>
                    <p:tags r:id="rId16"/>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17"/>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18"/>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19"/>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custDataLst>
                    <p:tags r:id="rId20"/>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custDataLst>
                    <p:tags r:id="rId21"/>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custDataLst>
                    <p:tags r:id="rId22"/>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custDataLst>
                    <p:tags r:id="rId23"/>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custDataLst>
                    <p:tags r:id="rId24"/>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custDataLst>
                    <p:tags r:id="rId25"/>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custDataLst>
                    <p:tags r:id="rId26"/>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custDataLst>
                    <p:tags r:id="rId27"/>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41" name="椭圆 40"/>
              <p:cNvSpPr/>
              <p:nvPr userDrawn="1">
                <p:custDataLst>
                  <p:tags r:id="rId12"/>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2" name="椭圆 41"/>
              <p:cNvSpPr/>
              <p:nvPr userDrawn="1">
                <p:custDataLst>
                  <p:tags r:id="rId13"/>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3" name="椭圆 42"/>
              <p:cNvSpPr/>
              <p:nvPr userDrawn="1">
                <p:custDataLst>
                  <p:tags r:id="rId14"/>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4" name="椭圆 43"/>
              <p:cNvSpPr/>
              <p:nvPr userDrawn="1">
                <p:custDataLst>
                  <p:tags r:id="rId15"/>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35" name="组合 34"/>
            <p:cNvGrpSpPr/>
            <p:nvPr userDrawn="1"/>
          </p:nvGrpSpPr>
          <p:grpSpPr>
            <a:xfrm>
              <a:off x="106605" y="-15735"/>
              <a:ext cx="387234" cy="723600"/>
              <a:chOff x="2868565" y="1534795"/>
              <a:chExt cx="609963" cy="3938905"/>
            </a:xfrm>
            <a:solidFill>
              <a:schemeClr val="accent1"/>
            </a:solidFill>
          </p:grpSpPr>
          <p:sp>
            <p:nvSpPr>
              <p:cNvPr id="36" name="矩形 35"/>
              <p:cNvSpPr/>
              <p:nvPr userDrawn="1">
                <p:custDataLst>
                  <p:tags r:id="rId8"/>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7" name="矩形 36"/>
              <p:cNvSpPr/>
              <p:nvPr userDrawn="1">
                <p:custDataLst>
                  <p:tags r:id="rId9"/>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8" name="矩形 37"/>
              <p:cNvSpPr/>
              <p:nvPr userDrawn="1">
                <p:custDataLst>
                  <p:tags r:id="rId10"/>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j-cs"/>
                <a:sym typeface="+mn-ea"/>
              </a:defRPr>
            </a:lvl1pPr>
          </a:lstStyle>
          <a:p>
            <a:pPr lvl="0"/>
            <a:r>
              <a:rPr>
                <a:sym typeface="+mn-ea"/>
              </a:rPr>
              <a:t>单击此处编辑母版标题样式</a:t>
            </a: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日期占位符 3"/>
          <p:cNvSpPr>
            <a:spLocks noGrp="1"/>
          </p:cNvSpPr>
          <p:nvPr>
            <p:ph type="dt" sz="half" idx="10"/>
            <p:custDataLst>
              <p:tags r:id="rId4"/>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t>2020/2/27</a:t>
            </a:fld>
            <a:endParaRPr lang="zh-CN" altLang="en-US"/>
          </a:p>
        </p:txBody>
      </p:sp>
      <p:sp>
        <p:nvSpPr>
          <p:cNvPr id="5" name="页脚占位符 4"/>
          <p:cNvSpPr>
            <a:spLocks noGrp="1"/>
          </p:cNvSpPr>
          <p:nvPr>
            <p:ph type="ftr" sz="quarter" idx="11"/>
            <p:custDataLst>
              <p:tags r:id="rId5"/>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6"/>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3876812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tx2"/>
        </a:solidFill>
        <a:effectLst/>
      </p:bgPr>
    </p:bg>
    <p:spTree>
      <p:nvGrpSpPr>
        <p:cNvPr id="1" name=""/>
        <p:cNvGrpSpPr/>
        <p:nvPr/>
      </p:nvGrpSpPr>
      <p:grpSpPr>
        <a:xfrm>
          <a:off x="0" y="0"/>
          <a:ext cx="0" cy="0"/>
          <a:chOff x="0" y="0"/>
          <a:chExt cx="0" cy="0"/>
        </a:xfrm>
      </p:grpSpPr>
      <p:sp>
        <p:nvSpPr>
          <p:cNvPr id="37" name="等腰三角形 36"/>
          <p:cNvSpPr/>
          <p:nvPr>
            <p:custDataLst>
              <p:tags r:id="rId1"/>
            </p:custDataLst>
          </p:nvPr>
        </p:nvSpPr>
        <p:spPr>
          <a:xfrm rot="5841703">
            <a:off x="5127196" y="2024229"/>
            <a:ext cx="2185528" cy="1884076"/>
          </a:xfrm>
          <a:prstGeom prst="triangle">
            <a:avLst>
              <a:gd name="adj" fmla="val 9271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 name="任意多边形: 形状 8"/>
          <p:cNvSpPr/>
          <p:nvPr>
            <p:custDataLst>
              <p:tags r:id="rId2"/>
            </p:custDataLst>
          </p:nvPr>
        </p:nvSpPr>
        <p:spPr>
          <a:xfrm rot="1992646" flipH="1">
            <a:off x="7950097" y="4211317"/>
            <a:ext cx="3871503" cy="1842193"/>
          </a:xfrm>
          <a:custGeom>
            <a:avLst/>
            <a:gdLst>
              <a:gd name="connsiteX0" fmla="*/ 2873117 w 3871503"/>
              <a:gd name="connsiteY0" fmla="*/ 0 h 1842193"/>
              <a:gd name="connsiteX1" fmla="*/ 0 w 3871503"/>
              <a:gd name="connsiteY1" fmla="*/ 1716323 h 1842193"/>
              <a:gd name="connsiteX2" fmla="*/ 192271 w 3871503"/>
              <a:gd name="connsiteY2" fmla="*/ 1842193 h 1842193"/>
              <a:gd name="connsiteX3" fmla="*/ 3871503 w 3871503"/>
              <a:gd name="connsiteY3" fmla="*/ 1842193 h 1842193"/>
              <a:gd name="connsiteX4" fmla="*/ 2873117 w 3871503"/>
              <a:gd name="connsiteY4" fmla="*/ 0 h 184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503" h="1842193">
                <a:moveTo>
                  <a:pt x="2873117" y="0"/>
                </a:moveTo>
                <a:lnTo>
                  <a:pt x="0" y="1716323"/>
                </a:lnTo>
                <a:lnTo>
                  <a:pt x="192271" y="1842193"/>
                </a:lnTo>
                <a:lnTo>
                  <a:pt x="3871503" y="1842193"/>
                </a:lnTo>
                <a:lnTo>
                  <a:pt x="2873117"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 name="椭圆 9"/>
          <p:cNvSpPr/>
          <p:nvPr>
            <p:custDataLst>
              <p:tags r:id="rId3"/>
            </p:custDataLst>
          </p:nvPr>
        </p:nvSpPr>
        <p:spPr>
          <a:xfrm>
            <a:off x="6482999" y="1130985"/>
            <a:ext cx="760141" cy="76014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 name="椭圆 10"/>
          <p:cNvSpPr/>
          <p:nvPr>
            <p:custDataLst>
              <p:tags r:id="rId4"/>
            </p:custDataLst>
          </p:nvPr>
        </p:nvSpPr>
        <p:spPr>
          <a:xfrm flipH="1" flipV="1">
            <a:off x="3030639" y="1265355"/>
            <a:ext cx="199227" cy="199227"/>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 name="等腰三角形 11"/>
          <p:cNvSpPr/>
          <p:nvPr>
            <p:custDataLst>
              <p:tags r:id="rId5"/>
            </p:custDataLst>
          </p:nvPr>
        </p:nvSpPr>
        <p:spPr>
          <a:xfrm rot="3891175">
            <a:off x="9565940" y="1679966"/>
            <a:ext cx="824992" cy="711200"/>
          </a:xfrm>
          <a:prstGeom prst="triangle">
            <a:avLst/>
          </a:prstGeom>
          <a:no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3" name="任意多边形: 形状 12"/>
          <p:cNvSpPr/>
          <p:nvPr>
            <p:custDataLst>
              <p:tags r:id="rId6"/>
            </p:custDataLst>
          </p:nvPr>
        </p:nvSpPr>
        <p:spPr>
          <a:xfrm rot="14882027" flipH="1">
            <a:off x="-741982" y="945682"/>
            <a:ext cx="3068805" cy="1108108"/>
          </a:xfrm>
          <a:custGeom>
            <a:avLst/>
            <a:gdLst>
              <a:gd name="connsiteX0" fmla="*/ 0 w 3068805"/>
              <a:gd name="connsiteY0" fmla="*/ 759169 h 1108108"/>
              <a:gd name="connsiteX1" fmla="*/ 140741 w 3068805"/>
              <a:gd name="connsiteY1" fmla="*/ 1108108 h 1108108"/>
              <a:gd name="connsiteX2" fmla="*/ 3068805 w 3068805"/>
              <a:gd name="connsiteY2" fmla="*/ 1108108 h 1108108"/>
              <a:gd name="connsiteX3" fmla="*/ 774161 w 3068805"/>
              <a:gd name="connsiteY3" fmla="*/ 0 h 1108108"/>
              <a:gd name="connsiteX4" fmla="*/ 399620 w 3068805"/>
              <a:gd name="connsiteY4" fmla="*/ 151068 h 1108108"/>
              <a:gd name="connsiteX5" fmla="*/ 0 w 3068805"/>
              <a:gd name="connsiteY5" fmla="*/ 759169 h 110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8805" h="1108108">
                <a:moveTo>
                  <a:pt x="0" y="759169"/>
                </a:moveTo>
                <a:lnTo>
                  <a:pt x="140741" y="1108108"/>
                </a:lnTo>
                <a:lnTo>
                  <a:pt x="3068805" y="1108108"/>
                </a:lnTo>
                <a:lnTo>
                  <a:pt x="774161" y="0"/>
                </a:lnTo>
                <a:lnTo>
                  <a:pt x="399620" y="151068"/>
                </a:lnTo>
                <a:lnTo>
                  <a:pt x="0" y="75916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4" name="任意多边形: 形状 13"/>
          <p:cNvSpPr/>
          <p:nvPr>
            <p:custDataLst>
              <p:tags r:id="rId7"/>
            </p:custDataLst>
          </p:nvPr>
        </p:nvSpPr>
        <p:spPr>
          <a:xfrm rot="2228378">
            <a:off x="2701709" y="-56142"/>
            <a:ext cx="824992" cy="557471"/>
          </a:xfrm>
          <a:custGeom>
            <a:avLst/>
            <a:gdLst>
              <a:gd name="connsiteX0" fmla="*/ 183629 w 824992"/>
              <a:gd name="connsiteY0" fmla="*/ 240870 h 557471"/>
              <a:gd name="connsiteX1" fmla="*/ 501659 w 824992"/>
              <a:gd name="connsiteY1" fmla="*/ 0 h 557471"/>
              <a:gd name="connsiteX2" fmla="*/ 824992 w 824992"/>
              <a:gd name="connsiteY2" fmla="*/ 557471 h 557471"/>
              <a:gd name="connsiteX3" fmla="*/ 0 w 824992"/>
              <a:gd name="connsiteY3" fmla="*/ 557471 h 557471"/>
              <a:gd name="connsiteX4" fmla="*/ 183629 w 824992"/>
              <a:gd name="connsiteY4" fmla="*/ 240870 h 557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992" h="557471">
                <a:moveTo>
                  <a:pt x="183629" y="240870"/>
                </a:moveTo>
                <a:lnTo>
                  <a:pt x="501659" y="0"/>
                </a:lnTo>
                <a:lnTo>
                  <a:pt x="824992" y="557471"/>
                </a:lnTo>
                <a:lnTo>
                  <a:pt x="0" y="557471"/>
                </a:lnTo>
                <a:lnTo>
                  <a:pt x="183629" y="240870"/>
                </a:lnTo>
                <a:close/>
              </a:path>
            </a:pathLst>
          </a:custGeom>
          <a:no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5" name="任意多边形: 形状 14"/>
          <p:cNvSpPr/>
          <p:nvPr>
            <p:custDataLst>
              <p:tags r:id="rId8"/>
            </p:custDataLst>
          </p:nvPr>
        </p:nvSpPr>
        <p:spPr>
          <a:xfrm rot="19228514" flipH="1">
            <a:off x="280197" y="5073896"/>
            <a:ext cx="2106599" cy="1740911"/>
          </a:xfrm>
          <a:custGeom>
            <a:avLst/>
            <a:gdLst>
              <a:gd name="connsiteX0" fmla="*/ 1245208 w 2106599"/>
              <a:gd name="connsiteY0" fmla="*/ 0 h 1740911"/>
              <a:gd name="connsiteX1" fmla="*/ 0 w 2106599"/>
              <a:gd name="connsiteY1" fmla="*/ 1740911 h 1740911"/>
              <a:gd name="connsiteX2" fmla="*/ 1433906 w 2106599"/>
              <a:gd name="connsiteY2" fmla="*/ 1740911 h 1740911"/>
              <a:gd name="connsiteX3" fmla="*/ 2106599 w 2106599"/>
              <a:gd name="connsiteY3" fmla="*/ 1185898 h 1740911"/>
              <a:gd name="connsiteX4" fmla="*/ 1245208 w 2106599"/>
              <a:gd name="connsiteY4" fmla="*/ 0 h 1740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6599" h="1740911">
                <a:moveTo>
                  <a:pt x="1245208" y="0"/>
                </a:moveTo>
                <a:lnTo>
                  <a:pt x="0" y="1740911"/>
                </a:lnTo>
                <a:lnTo>
                  <a:pt x="1433906" y="1740911"/>
                </a:lnTo>
                <a:lnTo>
                  <a:pt x="2106599" y="1185898"/>
                </a:lnTo>
                <a:lnTo>
                  <a:pt x="124520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6" name="任意多边形: 形状 15"/>
          <p:cNvSpPr/>
          <p:nvPr>
            <p:custDataLst>
              <p:tags r:id="rId9"/>
            </p:custDataLst>
          </p:nvPr>
        </p:nvSpPr>
        <p:spPr>
          <a:xfrm rot="400649" flipH="1">
            <a:off x="8010251" y="-115648"/>
            <a:ext cx="4315099" cy="1175039"/>
          </a:xfrm>
          <a:custGeom>
            <a:avLst/>
            <a:gdLst>
              <a:gd name="connsiteX0" fmla="*/ 3247737 w 4315099"/>
              <a:gd name="connsiteY0" fmla="*/ 227614 h 1175039"/>
              <a:gd name="connsiteX1" fmla="*/ 1303559 w 4315099"/>
              <a:gd name="connsiteY1" fmla="*/ 0 h 1175039"/>
              <a:gd name="connsiteX2" fmla="*/ 0 w 4315099"/>
              <a:gd name="connsiteY2" fmla="*/ 1175039 h 1175039"/>
              <a:gd name="connsiteX3" fmla="*/ 4315099 w 4315099"/>
              <a:gd name="connsiteY3" fmla="*/ 1175039 h 1175039"/>
              <a:gd name="connsiteX4" fmla="*/ 3247737 w 4315099"/>
              <a:gd name="connsiteY4" fmla="*/ 227614 h 1175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5099" h="1175039">
                <a:moveTo>
                  <a:pt x="3247737" y="227614"/>
                </a:moveTo>
                <a:lnTo>
                  <a:pt x="1303559" y="0"/>
                </a:lnTo>
                <a:lnTo>
                  <a:pt x="0" y="1175039"/>
                </a:lnTo>
                <a:lnTo>
                  <a:pt x="4315099" y="1175039"/>
                </a:lnTo>
                <a:lnTo>
                  <a:pt x="3247737" y="22761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nvGrpSpPr>
          <p:cNvPr id="21" name="组合 20"/>
          <p:cNvGrpSpPr/>
          <p:nvPr>
            <p:custDataLst>
              <p:tags r:id="rId10"/>
            </p:custDataLst>
          </p:nvPr>
        </p:nvGrpSpPr>
        <p:grpSpPr>
          <a:xfrm rot="696736">
            <a:off x="9225538" y="367495"/>
            <a:ext cx="1183133" cy="132126"/>
            <a:chOff x="8840335" y="-2017486"/>
            <a:chExt cx="865192" cy="96620"/>
          </a:xfrm>
        </p:grpSpPr>
        <p:cxnSp>
          <p:nvCxnSpPr>
            <p:cNvPr id="125" name="直接连接符 124"/>
            <p:cNvCxnSpPr/>
            <p:nvPr>
              <p:custDataLst>
                <p:tags r:id="rId126"/>
              </p:custDataLst>
            </p:nvPr>
          </p:nvCxnSpPr>
          <p:spPr>
            <a:xfrm flipV="1">
              <a:off x="8840335"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直接连接符 125"/>
            <p:cNvCxnSpPr/>
            <p:nvPr>
              <p:custDataLst>
                <p:tags r:id="rId127"/>
              </p:custDataLst>
            </p:nvPr>
          </p:nvCxnSpPr>
          <p:spPr>
            <a:xfrm>
              <a:off x="8910050"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直接连接符 126"/>
            <p:cNvCxnSpPr/>
            <p:nvPr>
              <p:custDataLst>
                <p:tags r:id="rId128"/>
              </p:custDataLst>
            </p:nvPr>
          </p:nvCxnSpPr>
          <p:spPr>
            <a:xfrm flipV="1">
              <a:off x="8984404"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直接连接符 127"/>
            <p:cNvCxnSpPr/>
            <p:nvPr>
              <p:custDataLst>
                <p:tags r:id="rId129"/>
              </p:custDataLst>
            </p:nvPr>
          </p:nvCxnSpPr>
          <p:spPr>
            <a:xfrm>
              <a:off x="9058758"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custDataLst>
                <p:tags r:id="rId130"/>
              </p:custDataLst>
            </p:nvPr>
          </p:nvCxnSpPr>
          <p:spPr>
            <a:xfrm flipV="1">
              <a:off x="9128473"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直接连接符 129"/>
            <p:cNvCxnSpPr/>
            <p:nvPr>
              <p:custDataLst>
                <p:tags r:id="rId131"/>
              </p:custDataLst>
            </p:nvPr>
          </p:nvCxnSpPr>
          <p:spPr>
            <a:xfrm>
              <a:off x="9202827"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直接连接符 130"/>
            <p:cNvCxnSpPr/>
            <p:nvPr>
              <p:custDataLst>
                <p:tags r:id="rId132"/>
              </p:custDataLst>
            </p:nvPr>
          </p:nvCxnSpPr>
          <p:spPr>
            <a:xfrm flipV="1">
              <a:off x="9273320"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直接连接符 131"/>
            <p:cNvCxnSpPr/>
            <p:nvPr>
              <p:custDataLst>
                <p:tags r:id="rId133"/>
              </p:custDataLst>
            </p:nvPr>
          </p:nvCxnSpPr>
          <p:spPr>
            <a:xfrm>
              <a:off x="9347674"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直接连接符 132"/>
            <p:cNvCxnSpPr/>
            <p:nvPr>
              <p:custDataLst>
                <p:tags r:id="rId134"/>
              </p:custDataLst>
            </p:nvPr>
          </p:nvCxnSpPr>
          <p:spPr>
            <a:xfrm flipV="1">
              <a:off x="9417389"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直接连接符 133"/>
            <p:cNvCxnSpPr/>
            <p:nvPr>
              <p:custDataLst>
                <p:tags r:id="rId135"/>
              </p:custDataLst>
            </p:nvPr>
          </p:nvCxnSpPr>
          <p:spPr>
            <a:xfrm>
              <a:off x="9491743"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直接连接符 134"/>
            <p:cNvCxnSpPr/>
            <p:nvPr>
              <p:custDataLst>
                <p:tags r:id="rId136"/>
              </p:custDataLst>
            </p:nvPr>
          </p:nvCxnSpPr>
          <p:spPr>
            <a:xfrm flipV="1">
              <a:off x="9561458"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直接连接符 135"/>
            <p:cNvCxnSpPr/>
            <p:nvPr>
              <p:custDataLst>
                <p:tags r:id="rId137"/>
              </p:custDataLst>
            </p:nvPr>
          </p:nvCxnSpPr>
          <p:spPr>
            <a:xfrm>
              <a:off x="9635812"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 name="组合 21"/>
          <p:cNvGrpSpPr/>
          <p:nvPr>
            <p:custDataLst>
              <p:tags r:id="rId11"/>
            </p:custDataLst>
          </p:nvPr>
        </p:nvGrpSpPr>
        <p:grpSpPr>
          <a:xfrm>
            <a:off x="404435" y="1323395"/>
            <a:ext cx="1183133" cy="132126"/>
            <a:chOff x="8840335" y="-2017486"/>
            <a:chExt cx="865192" cy="96620"/>
          </a:xfrm>
        </p:grpSpPr>
        <p:cxnSp>
          <p:nvCxnSpPr>
            <p:cNvPr id="113" name="直接连接符 112"/>
            <p:cNvCxnSpPr/>
            <p:nvPr>
              <p:custDataLst>
                <p:tags r:id="rId114"/>
              </p:custDataLst>
            </p:nvPr>
          </p:nvCxnSpPr>
          <p:spPr>
            <a:xfrm flipV="1">
              <a:off x="8840335"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直接连接符 113"/>
            <p:cNvCxnSpPr/>
            <p:nvPr>
              <p:custDataLst>
                <p:tags r:id="rId115"/>
              </p:custDataLst>
            </p:nvPr>
          </p:nvCxnSpPr>
          <p:spPr>
            <a:xfrm>
              <a:off x="8910050"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custDataLst>
                <p:tags r:id="rId116"/>
              </p:custDataLst>
            </p:nvPr>
          </p:nvCxnSpPr>
          <p:spPr>
            <a:xfrm flipV="1">
              <a:off x="8984404"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custDataLst>
                <p:tags r:id="rId117"/>
              </p:custDataLst>
            </p:nvPr>
          </p:nvCxnSpPr>
          <p:spPr>
            <a:xfrm>
              <a:off x="9058758"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custDataLst>
                <p:tags r:id="rId118"/>
              </p:custDataLst>
            </p:nvPr>
          </p:nvCxnSpPr>
          <p:spPr>
            <a:xfrm flipV="1">
              <a:off x="9128473"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直接连接符 117"/>
            <p:cNvCxnSpPr/>
            <p:nvPr>
              <p:custDataLst>
                <p:tags r:id="rId119"/>
              </p:custDataLst>
            </p:nvPr>
          </p:nvCxnSpPr>
          <p:spPr>
            <a:xfrm>
              <a:off x="9202827"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直接连接符 118"/>
            <p:cNvCxnSpPr/>
            <p:nvPr>
              <p:custDataLst>
                <p:tags r:id="rId120"/>
              </p:custDataLst>
            </p:nvPr>
          </p:nvCxnSpPr>
          <p:spPr>
            <a:xfrm flipV="1">
              <a:off x="9273320"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直接连接符 119"/>
            <p:cNvCxnSpPr/>
            <p:nvPr>
              <p:custDataLst>
                <p:tags r:id="rId121"/>
              </p:custDataLst>
            </p:nvPr>
          </p:nvCxnSpPr>
          <p:spPr>
            <a:xfrm>
              <a:off x="9347674"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直接连接符 120"/>
            <p:cNvCxnSpPr/>
            <p:nvPr>
              <p:custDataLst>
                <p:tags r:id="rId122"/>
              </p:custDataLst>
            </p:nvPr>
          </p:nvCxnSpPr>
          <p:spPr>
            <a:xfrm flipV="1">
              <a:off x="9417389"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直接连接符 121"/>
            <p:cNvCxnSpPr/>
            <p:nvPr>
              <p:custDataLst>
                <p:tags r:id="rId123"/>
              </p:custDataLst>
            </p:nvPr>
          </p:nvCxnSpPr>
          <p:spPr>
            <a:xfrm>
              <a:off x="9491743"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custDataLst>
                <p:tags r:id="rId124"/>
              </p:custDataLst>
            </p:nvPr>
          </p:nvCxnSpPr>
          <p:spPr>
            <a:xfrm flipV="1">
              <a:off x="9561458"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直接连接符 123"/>
            <p:cNvCxnSpPr/>
            <p:nvPr>
              <p:custDataLst>
                <p:tags r:id="rId125"/>
              </p:custDataLst>
            </p:nvPr>
          </p:nvCxnSpPr>
          <p:spPr>
            <a:xfrm>
              <a:off x="9635812"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椭圆 22"/>
          <p:cNvSpPr/>
          <p:nvPr>
            <p:custDataLst>
              <p:tags r:id="rId12"/>
            </p:custDataLst>
          </p:nvPr>
        </p:nvSpPr>
        <p:spPr>
          <a:xfrm flipV="1">
            <a:off x="5067785" y="5781285"/>
            <a:ext cx="326132" cy="326132"/>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4" name="任意多边形: 形状 23"/>
          <p:cNvSpPr/>
          <p:nvPr>
            <p:custDataLst>
              <p:tags r:id="rId13"/>
            </p:custDataLst>
          </p:nvPr>
        </p:nvSpPr>
        <p:spPr>
          <a:xfrm rot="5400000">
            <a:off x="3763310" y="6367970"/>
            <a:ext cx="322473" cy="555988"/>
          </a:xfrm>
          <a:custGeom>
            <a:avLst/>
            <a:gdLst>
              <a:gd name="connsiteX0" fmla="*/ 0 w 322473"/>
              <a:gd name="connsiteY0" fmla="*/ 555988 h 555988"/>
              <a:gd name="connsiteX1" fmla="*/ 322473 w 322473"/>
              <a:gd name="connsiteY1" fmla="*/ 0 h 555988"/>
              <a:gd name="connsiteX2" fmla="*/ 322473 w 322473"/>
              <a:gd name="connsiteY2" fmla="*/ 555988 h 555988"/>
              <a:gd name="connsiteX3" fmla="*/ 0 w 322473"/>
              <a:gd name="connsiteY3" fmla="*/ 555988 h 555988"/>
            </a:gdLst>
            <a:ahLst/>
            <a:cxnLst>
              <a:cxn ang="0">
                <a:pos x="connsiteX0" y="connsiteY0"/>
              </a:cxn>
              <a:cxn ang="0">
                <a:pos x="connsiteX1" y="connsiteY1"/>
              </a:cxn>
              <a:cxn ang="0">
                <a:pos x="connsiteX2" y="connsiteY2"/>
              </a:cxn>
              <a:cxn ang="0">
                <a:pos x="connsiteX3" y="connsiteY3"/>
              </a:cxn>
            </a:cxnLst>
            <a:rect l="l" t="t" r="r" b="b"/>
            <a:pathLst>
              <a:path w="322473" h="555988">
                <a:moveTo>
                  <a:pt x="0" y="555988"/>
                </a:moveTo>
                <a:lnTo>
                  <a:pt x="322473" y="0"/>
                </a:lnTo>
                <a:lnTo>
                  <a:pt x="322473" y="555988"/>
                </a:lnTo>
                <a:lnTo>
                  <a:pt x="0" y="555988"/>
                </a:lnTo>
                <a:close/>
              </a:path>
            </a:pathLst>
          </a:custGeom>
          <a:solidFill>
            <a:schemeClr val="accent3"/>
          </a:solid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7" name="等腰三角形 26"/>
          <p:cNvSpPr/>
          <p:nvPr>
            <p:custDataLst>
              <p:tags r:id="rId14"/>
            </p:custDataLst>
          </p:nvPr>
        </p:nvSpPr>
        <p:spPr>
          <a:xfrm rot="404653" flipH="1">
            <a:off x="5005928" y="453675"/>
            <a:ext cx="500774" cy="273583"/>
          </a:xfrm>
          <a:prstGeom prst="triangle">
            <a:avLst>
              <a:gd name="adj" fmla="val 85088"/>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8" name="椭圆 27"/>
          <p:cNvSpPr/>
          <p:nvPr>
            <p:custDataLst>
              <p:tags r:id="rId15"/>
            </p:custDataLst>
          </p:nvPr>
        </p:nvSpPr>
        <p:spPr>
          <a:xfrm>
            <a:off x="7865490" y="312240"/>
            <a:ext cx="128465" cy="12846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9" name="等腰三角形 28"/>
          <p:cNvSpPr/>
          <p:nvPr>
            <p:custDataLst>
              <p:tags r:id="rId16"/>
            </p:custDataLst>
          </p:nvPr>
        </p:nvSpPr>
        <p:spPr>
          <a:xfrm rot="11322205">
            <a:off x="10233973" y="5783991"/>
            <a:ext cx="446105" cy="256366"/>
          </a:xfrm>
          <a:prstGeom prst="triangl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0" name="椭圆 29"/>
          <p:cNvSpPr/>
          <p:nvPr>
            <p:custDataLst>
              <p:tags r:id="rId17"/>
            </p:custDataLst>
          </p:nvPr>
        </p:nvSpPr>
        <p:spPr>
          <a:xfrm>
            <a:off x="8266583" y="6325814"/>
            <a:ext cx="128465" cy="12846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32" name="组合 31"/>
          <p:cNvGrpSpPr/>
          <p:nvPr>
            <p:custDataLst>
              <p:tags r:id="rId18"/>
            </p:custDataLst>
          </p:nvPr>
        </p:nvGrpSpPr>
        <p:grpSpPr>
          <a:xfrm>
            <a:off x="5992544" y="6718299"/>
            <a:ext cx="1332163" cy="139701"/>
            <a:chOff x="5998332" y="6718299"/>
            <a:chExt cx="1332163" cy="139701"/>
          </a:xfrm>
        </p:grpSpPr>
        <p:sp>
          <p:nvSpPr>
            <p:cNvPr id="107" name="矩形 106"/>
            <p:cNvSpPr/>
            <p:nvPr>
              <p:custDataLst>
                <p:tags r:id="rId108"/>
              </p:custDataLst>
            </p:nvPr>
          </p:nvSpPr>
          <p:spPr>
            <a:xfrm>
              <a:off x="5998332" y="6718299"/>
              <a:ext cx="116115" cy="13970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08" name="矩形 107"/>
            <p:cNvSpPr/>
            <p:nvPr>
              <p:custDataLst>
                <p:tags r:id="rId109"/>
              </p:custDataLst>
            </p:nvPr>
          </p:nvSpPr>
          <p:spPr>
            <a:xfrm>
              <a:off x="6237818" y="6718299"/>
              <a:ext cx="116115" cy="13970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09" name="矩形 108"/>
            <p:cNvSpPr/>
            <p:nvPr>
              <p:custDataLst>
                <p:tags r:id="rId110"/>
              </p:custDataLst>
            </p:nvPr>
          </p:nvSpPr>
          <p:spPr>
            <a:xfrm>
              <a:off x="6492140" y="6718299"/>
              <a:ext cx="116115" cy="13970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0" name="矩形 109"/>
            <p:cNvSpPr/>
            <p:nvPr>
              <p:custDataLst>
                <p:tags r:id="rId111"/>
              </p:custDataLst>
            </p:nvPr>
          </p:nvSpPr>
          <p:spPr>
            <a:xfrm>
              <a:off x="6731626" y="6718299"/>
              <a:ext cx="116115" cy="13970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1" name="矩形 110"/>
            <p:cNvSpPr/>
            <p:nvPr>
              <p:custDataLst>
                <p:tags r:id="rId112"/>
              </p:custDataLst>
            </p:nvPr>
          </p:nvSpPr>
          <p:spPr>
            <a:xfrm>
              <a:off x="6971112" y="6718299"/>
              <a:ext cx="116115" cy="13970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2" name="矩形 111"/>
            <p:cNvSpPr/>
            <p:nvPr>
              <p:custDataLst>
                <p:tags r:id="rId113"/>
              </p:custDataLst>
            </p:nvPr>
          </p:nvSpPr>
          <p:spPr>
            <a:xfrm>
              <a:off x="7214380" y="6718299"/>
              <a:ext cx="116115" cy="13970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sp>
        <p:nvSpPr>
          <p:cNvPr id="4" name="日期占位符 3"/>
          <p:cNvSpPr>
            <a:spLocks noGrp="1"/>
          </p:cNvSpPr>
          <p:nvPr userDrawn="1">
            <p:ph type="dt" sz="half" idx="10"/>
            <p:custDataLst>
              <p:tags r:id="rId19"/>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t>2020/2/27</a:t>
            </a:fld>
            <a:endParaRPr lang="zh-CN" altLang="en-US"/>
          </a:p>
        </p:txBody>
      </p:sp>
      <p:sp>
        <p:nvSpPr>
          <p:cNvPr id="5" name="页脚占位符 4"/>
          <p:cNvSpPr>
            <a:spLocks noGrp="1"/>
          </p:cNvSpPr>
          <p:nvPr userDrawn="1">
            <p:ph type="ftr" sz="quarter" idx="11"/>
            <p:custDataLst>
              <p:tags r:id="rId20"/>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6" name="灯片编号占位符 5"/>
          <p:cNvSpPr>
            <a:spLocks noGrp="1"/>
          </p:cNvSpPr>
          <p:nvPr userDrawn="1">
            <p:ph type="sldNum" sz="quarter" idx="12"/>
            <p:custDataLst>
              <p:tags r:id="rId21"/>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t>‹#›</a:t>
            </a:fld>
            <a:endParaRPr lang="zh-CN" altLang="en-US"/>
          </a:p>
        </p:txBody>
      </p:sp>
      <p:sp>
        <p:nvSpPr>
          <p:cNvPr id="142" name="矩形 141"/>
          <p:cNvSpPr/>
          <p:nvPr userDrawn="1">
            <p:custDataLst>
              <p:tags r:id="rId22"/>
            </p:custDataLst>
          </p:nvPr>
        </p:nvSpPr>
        <p:spPr>
          <a:xfrm>
            <a:off x="1091248" y="1174844"/>
            <a:ext cx="10009505" cy="4173855"/>
          </a:xfrm>
          <a:prstGeom prst="rect">
            <a:avLst/>
          </a:prstGeom>
          <a:solidFill>
            <a:schemeClr val="bg1"/>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7" name="椭圆 16"/>
          <p:cNvSpPr/>
          <p:nvPr>
            <p:custDataLst>
              <p:tags r:id="rId23"/>
            </p:custDataLst>
          </p:nvPr>
        </p:nvSpPr>
        <p:spPr>
          <a:xfrm flipV="1">
            <a:off x="11343405" y="3052192"/>
            <a:ext cx="326132" cy="326132"/>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8" name="椭圆 17"/>
          <p:cNvSpPr/>
          <p:nvPr>
            <p:custDataLst>
              <p:tags r:id="rId24"/>
            </p:custDataLst>
          </p:nvPr>
        </p:nvSpPr>
        <p:spPr>
          <a:xfrm>
            <a:off x="11250477" y="4508249"/>
            <a:ext cx="231101" cy="231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9" name="椭圆 18"/>
          <p:cNvSpPr/>
          <p:nvPr>
            <p:custDataLst>
              <p:tags r:id="rId25"/>
            </p:custDataLst>
          </p:nvPr>
        </p:nvSpPr>
        <p:spPr>
          <a:xfrm>
            <a:off x="10484754" y="4709392"/>
            <a:ext cx="363707" cy="363707"/>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0" name="椭圆 19"/>
          <p:cNvSpPr/>
          <p:nvPr>
            <p:custDataLst>
              <p:tags r:id="rId26"/>
            </p:custDataLst>
          </p:nvPr>
        </p:nvSpPr>
        <p:spPr>
          <a:xfrm>
            <a:off x="11081545" y="2099534"/>
            <a:ext cx="128465" cy="12846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5" name="等腰三角形 24"/>
          <p:cNvSpPr/>
          <p:nvPr>
            <p:custDataLst>
              <p:tags r:id="rId27"/>
            </p:custDataLst>
          </p:nvPr>
        </p:nvSpPr>
        <p:spPr>
          <a:xfrm rot="20061984">
            <a:off x="1297602" y="4665666"/>
            <a:ext cx="555537" cy="302134"/>
          </a:xfrm>
          <a:prstGeom prst="triangle">
            <a:avLst>
              <a:gd name="adj" fmla="val 85088"/>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6" name="椭圆 25"/>
          <p:cNvSpPr/>
          <p:nvPr>
            <p:custDataLst>
              <p:tags r:id="rId28"/>
            </p:custDataLst>
          </p:nvPr>
        </p:nvSpPr>
        <p:spPr>
          <a:xfrm>
            <a:off x="536429" y="3639452"/>
            <a:ext cx="363707" cy="363707"/>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1" name="椭圆 30"/>
          <p:cNvSpPr/>
          <p:nvPr>
            <p:custDataLst>
              <p:tags r:id="rId29"/>
            </p:custDataLst>
          </p:nvPr>
        </p:nvSpPr>
        <p:spPr>
          <a:xfrm>
            <a:off x="1650041" y="2965465"/>
            <a:ext cx="231101" cy="231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34" name="组合 33"/>
          <p:cNvGrpSpPr/>
          <p:nvPr>
            <p:custDataLst>
              <p:tags r:id="rId30"/>
            </p:custDataLst>
          </p:nvPr>
        </p:nvGrpSpPr>
        <p:grpSpPr>
          <a:xfrm>
            <a:off x="8011483" y="5029201"/>
            <a:ext cx="1529291" cy="57551"/>
            <a:chOff x="8017271" y="4653232"/>
            <a:chExt cx="1529291" cy="57551"/>
          </a:xfrm>
        </p:grpSpPr>
        <p:sp>
          <p:nvSpPr>
            <p:cNvPr id="86" name="椭圆 85"/>
            <p:cNvSpPr/>
            <p:nvPr>
              <p:custDataLst>
                <p:tags r:id="rId92"/>
              </p:custDataLst>
            </p:nvPr>
          </p:nvSpPr>
          <p:spPr>
            <a:xfrm>
              <a:off x="8017271"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7" name="椭圆 86"/>
            <p:cNvSpPr/>
            <p:nvPr>
              <p:custDataLst>
                <p:tags r:id="rId93"/>
              </p:custDataLst>
            </p:nvPr>
          </p:nvSpPr>
          <p:spPr>
            <a:xfrm>
              <a:off x="8107758"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8" name="椭圆 87"/>
            <p:cNvSpPr/>
            <p:nvPr>
              <p:custDataLst>
                <p:tags r:id="rId94"/>
              </p:custDataLst>
            </p:nvPr>
          </p:nvSpPr>
          <p:spPr>
            <a:xfrm>
              <a:off x="8199209"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9" name="椭圆 88"/>
            <p:cNvSpPr/>
            <p:nvPr>
              <p:custDataLst>
                <p:tags r:id="rId95"/>
              </p:custDataLst>
            </p:nvPr>
          </p:nvSpPr>
          <p:spPr>
            <a:xfrm>
              <a:off x="8290660"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0" name="椭圆 89"/>
            <p:cNvSpPr/>
            <p:nvPr>
              <p:custDataLst>
                <p:tags r:id="rId96"/>
              </p:custDataLst>
            </p:nvPr>
          </p:nvSpPr>
          <p:spPr>
            <a:xfrm rot="900000">
              <a:off x="8382111"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1" name="椭圆 90"/>
            <p:cNvSpPr/>
            <p:nvPr>
              <p:custDataLst>
                <p:tags r:id="rId97"/>
              </p:custDataLst>
            </p:nvPr>
          </p:nvSpPr>
          <p:spPr>
            <a:xfrm rot="900000">
              <a:off x="8482304"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2" name="椭圆 91"/>
            <p:cNvSpPr/>
            <p:nvPr>
              <p:custDataLst>
                <p:tags r:id="rId98"/>
              </p:custDataLst>
            </p:nvPr>
          </p:nvSpPr>
          <p:spPr>
            <a:xfrm rot="900000">
              <a:off x="8580605"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3" name="椭圆 92"/>
            <p:cNvSpPr/>
            <p:nvPr>
              <p:custDataLst>
                <p:tags r:id="rId99"/>
              </p:custDataLst>
            </p:nvPr>
          </p:nvSpPr>
          <p:spPr>
            <a:xfrm rot="900000">
              <a:off x="8677684"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4" name="椭圆 93"/>
            <p:cNvSpPr/>
            <p:nvPr>
              <p:custDataLst>
                <p:tags r:id="rId100"/>
              </p:custDataLst>
            </p:nvPr>
          </p:nvSpPr>
          <p:spPr>
            <a:xfrm rot="900000">
              <a:off x="8772992" y="4653234"/>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5" name="椭圆 94"/>
            <p:cNvSpPr/>
            <p:nvPr>
              <p:custDataLst>
                <p:tags r:id="rId101"/>
              </p:custDataLst>
            </p:nvPr>
          </p:nvSpPr>
          <p:spPr>
            <a:xfrm rot="900000">
              <a:off x="8871769"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6" name="椭圆 95"/>
            <p:cNvSpPr/>
            <p:nvPr>
              <p:custDataLst>
                <p:tags r:id="rId102"/>
              </p:custDataLst>
            </p:nvPr>
          </p:nvSpPr>
          <p:spPr>
            <a:xfrm rot="900000">
              <a:off x="8970070"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7" name="椭圆 96"/>
            <p:cNvSpPr/>
            <p:nvPr>
              <p:custDataLst>
                <p:tags r:id="rId103"/>
              </p:custDataLst>
            </p:nvPr>
          </p:nvSpPr>
          <p:spPr>
            <a:xfrm rot="900000">
              <a:off x="9069001"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8" name="椭圆 97"/>
            <p:cNvSpPr/>
            <p:nvPr>
              <p:custDataLst>
                <p:tags r:id="rId104"/>
              </p:custDataLst>
            </p:nvPr>
          </p:nvSpPr>
          <p:spPr>
            <a:xfrm rot="900000">
              <a:off x="9170112"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9" name="椭圆 98"/>
            <p:cNvSpPr/>
            <p:nvPr>
              <p:custDataLst>
                <p:tags r:id="rId105"/>
              </p:custDataLst>
            </p:nvPr>
          </p:nvSpPr>
          <p:spPr>
            <a:xfrm rot="900000">
              <a:off x="9269627" y="4653232"/>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0" name="椭圆 99"/>
            <p:cNvSpPr/>
            <p:nvPr>
              <p:custDataLst>
                <p:tags r:id="rId106"/>
              </p:custDataLst>
            </p:nvPr>
          </p:nvSpPr>
          <p:spPr>
            <a:xfrm rot="900000">
              <a:off x="9379320" y="4653232"/>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1" name="椭圆 100"/>
            <p:cNvSpPr/>
            <p:nvPr>
              <p:custDataLst>
                <p:tags r:id="rId107"/>
              </p:custDataLst>
            </p:nvPr>
          </p:nvSpPr>
          <p:spPr>
            <a:xfrm rot="900000">
              <a:off x="9489014" y="4653232"/>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35" name="组合 34"/>
          <p:cNvGrpSpPr/>
          <p:nvPr>
            <p:custDataLst>
              <p:tags r:id="rId31"/>
            </p:custDataLst>
          </p:nvPr>
        </p:nvGrpSpPr>
        <p:grpSpPr>
          <a:xfrm>
            <a:off x="8011483" y="5121786"/>
            <a:ext cx="1529291" cy="57551"/>
            <a:chOff x="8017271" y="4745817"/>
            <a:chExt cx="1529291" cy="57551"/>
          </a:xfrm>
        </p:grpSpPr>
        <p:sp>
          <p:nvSpPr>
            <p:cNvPr id="70" name="椭圆 69"/>
            <p:cNvSpPr/>
            <p:nvPr>
              <p:custDataLst>
                <p:tags r:id="rId76"/>
              </p:custDataLst>
            </p:nvPr>
          </p:nvSpPr>
          <p:spPr>
            <a:xfrm>
              <a:off x="8017271" y="4745820"/>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1" name="椭圆 70"/>
            <p:cNvSpPr/>
            <p:nvPr>
              <p:custDataLst>
                <p:tags r:id="rId77"/>
              </p:custDataLst>
            </p:nvPr>
          </p:nvSpPr>
          <p:spPr>
            <a:xfrm>
              <a:off x="8107758" y="4745820"/>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2" name="椭圆 71"/>
            <p:cNvSpPr/>
            <p:nvPr>
              <p:custDataLst>
                <p:tags r:id="rId78"/>
              </p:custDataLst>
            </p:nvPr>
          </p:nvSpPr>
          <p:spPr>
            <a:xfrm>
              <a:off x="8199209" y="4745820"/>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3" name="椭圆 72"/>
            <p:cNvSpPr/>
            <p:nvPr>
              <p:custDataLst>
                <p:tags r:id="rId79"/>
              </p:custDataLst>
            </p:nvPr>
          </p:nvSpPr>
          <p:spPr>
            <a:xfrm>
              <a:off x="8290660" y="4745820"/>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4" name="椭圆 73"/>
            <p:cNvSpPr/>
            <p:nvPr>
              <p:custDataLst>
                <p:tags r:id="rId80"/>
              </p:custDataLst>
            </p:nvPr>
          </p:nvSpPr>
          <p:spPr>
            <a:xfrm rot="900000">
              <a:off x="8382111" y="4745820"/>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5" name="椭圆 74"/>
            <p:cNvSpPr/>
            <p:nvPr>
              <p:custDataLst>
                <p:tags r:id="rId81"/>
              </p:custDataLst>
            </p:nvPr>
          </p:nvSpPr>
          <p:spPr>
            <a:xfrm rot="900000">
              <a:off x="8482304" y="4745820"/>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6" name="椭圆 75"/>
            <p:cNvSpPr/>
            <p:nvPr>
              <p:custDataLst>
                <p:tags r:id="rId82"/>
              </p:custDataLst>
            </p:nvPr>
          </p:nvSpPr>
          <p:spPr>
            <a:xfrm rot="900000">
              <a:off x="8580605" y="4745820"/>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7" name="椭圆 76"/>
            <p:cNvSpPr/>
            <p:nvPr>
              <p:custDataLst>
                <p:tags r:id="rId83"/>
              </p:custDataLst>
            </p:nvPr>
          </p:nvSpPr>
          <p:spPr>
            <a:xfrm rot="900000">
              <a:off x="8677684" y="4745820"/>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8" name="椭圆 77"/>
            <p:cNvSpPr/>
            <p:nvPr>
              <p:custDataLst>
                <p:tags r:id="rId84"/>
              </p:custDataLst>
            </p:nvPr>
          </p:nvSpPr>
          <p:spPr>
            <a:xfrm rot="900000">
              <a:off x="8772992" y="4745819"/>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9" name="椭圆 78"/>
            <p:cNvSpPr/>
            <p:nvPr>
              <p:custDataLst>
                <p:tags r:id="rId85"/>
              </p:custDataLst>
            </p:nvPr>
          </p:nvSpPr>
          <p:spPr>
            <a:xfrm rot="900000">
              <a:off x="8871769" y="4745818"/>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0" name="椭圆 79"/>
            <p:cNvSpPr/>
            <p:nvPr>
              <p:custDataLst>
                <p:tags r:id="rId86"/>
              </p:custDataLst>
            </p:nvPr>
          </p:nvSpPr>
          <p:spPr>
            <a:xfrm rot="900000">
              <a:off x="8970070" y="4745818"/>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1" name="椭圆 80"/>
            <p:cNvSpPr/>
            <p:nvPr>
              <p:custDataLst>
                <p:tags r:id="rId87"/>
              </p:custDataLst>
            </p:nvPr>
          </p:nvSpPr>
          <p:spPr>
            <a:xfrm rot="900000">
              <a:off x="9069001" y="4745818"/>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2" name="椭圆 81"/>
            <p:cNvSpPr/>
            <p:nvPr>
              <p:custDataLst>
                <p:tags r:id="rId88"/>
              </p:custDataLst>
            </p:nvPr>
          </p:nvSpPr>
          <p:spPr>
            <a:xfrm rot="900000">
              <a:off x="9170112" y="4745818"/>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3" name="椭圆 82"/>
            <p:cNvSpPr/>
            <p:nvPr>
              <p:custDataLst>
                <p:tags r:id="rId89"/>
              </p:custDataLst>
            </p:nvPr>
          </p:nvSpPr>
          <p:spPr>
            <a:xfrm rot="900000">
              <a:off x="9269627" y="4745817"/>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4" name="椭圆 83"/>
            <p:cNvSpPr/>
            <p:nvPr>
              <p:custDataLst>
                <p:tags r:id="rId90"/>
              </p:custDataLst>
            </p:nvPr>
          </p:nvSpPr>
          <p:spPr>
            <a:xfrm rot="900000">
              <a:off x="9379320" y="4745817"/>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5" name="椭圆 84"/>
            <p:cNvSpPr/>
            <p:nvPr>
              <p:custDataLst>
                <p:tags r:id="rId91"/>
              </p:custDataLst>
            </p:nvPr>
          </p:nvSpPr>
          <p:spPr>
            <a:xfrm rot="900000">
              <a:off x="9489014" y="4745817"/>
              <a:ext cx="57548" cy="575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36" name="组合 35"/>
          <p:cNvGrpSpPr/>
          <p:nvPr>
            <p:custDataLst>
              <p:tags r:id="rId32"/>
            </p:custDataLst>
          </p:nvPr>
        </p:nvGrpSpPr>
        <p:grpSpPr>
          <a:xfrm>
            <a:off x="8011483" y="5228893"/>
            <a:ext cx="1529291" cy="57551"/>
            <a:chOff x="8017271" y="4745817"/>
            <a:chExt cx="1529291" cy="57551"/>
          </a:xfrm>
        </p:grpSpPr>
        <p:sp>
          <p:nvSpPr>
            <p:cNvPr id="54" name="椭圆 53"/>
            <p:cNvSpPr/>
            <p:nvPr>
              <p:custDataLst>
                <p:tags r:id="rId60"/>
              </p:custDataLst>
            </p:nvPr>
          </p:nvSpPr>
          <p:spPr>
            <a:xfrm>
              <a:off x="8017271"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5" name="椭圆 54"/>
            <p:cNvSpPr/>
            <p:nvPr>
              <p:custDataLst>
                <p:tags r:id="rId61"/>
              </p:custDataLst>
            </p:nvPr>
          </p:nvSpPr>
          <p:spPr>
            <a:xfrm>
              <a:off x="8107758"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56" name="椭圆 55"/>
            <p:cNvSpPr/>
            <p:nvPr>
              <p:custDataLst>
                <p:tags r:id="rId62"/>
              </p:custDataLst>
            </p:nvPr>
          </p:nvSpPr>
          <p:spPr>
            <a:xfrm>
              <a:off x="8199209"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57" name="椭圆 56"/>
            <p:cNvSpPr/>
            <p:nvPr>
              <p:custDataLst>
                <p:tags r:id="rId63"/>
              </p:custDataLst>
            </p:nvPr>
          </p:nvSpPr>
          <p:spPr>
            <a:xfrm>
              <a:off x="8290660"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58" name="椭圆 57"/>
            <p:cNvSpPr/>
            <p:nvPr>
              <p:custDataLst>
                <p:tags r:id="rId64"/>
              </p:custDataLst>
            </p:nvPr>
          </p:nvSpPr>
          <p:spPr>
            <a:xfrm rot="900000">
              <a:off x="8382111"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59" name="椭圆 58"/>
            <p:cNvSpPr/>
            <p:nvPr>
              <p:custDataLst>
                <p:tags r:id="rId65"/>
              </p:custDataLst>
            </p:nvPr>
          </p:nvSpPr>
          <p:spPr>
            <a:xfrm rot="900000">
              <a:off x="8482304"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60" name="椭圆 59"/>
            <p:cNvSpPr/>
            <p:nvPr>
              <p:custDataLst>
                <p:tags r:id="rId66"/>
              </p:custDataLst>
            </p:nvPr>
          </p:nvSpPr>
          <p:spPr>
            <a:xfrm rot="900000">
              <a:off x="8580605"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61" name="椭圆 60"/>
            <p:cNvSpPr/>
            <p:nvPr>
              <p:custDataLst>
                <p:tags r:id="rId67"/>
              </p:custDataLst>
            </p:nvPr>
          </p:nvSpPr>
          <p:spPr>
            <a:xfrm rot="900000">
              <a:off x="8677684"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62" name="椭圆 61"/>
            <p:cNvSpPr/>
            <p:nvPr>
              <p:custDataLst>
                <p:tags r:id="rId68"/>
              </p:custDataLst>
            </p:nvPr>
          </p:nvSpPr>
          <p:spPr>
            <a:xfrm rot="900000">
              <a:off x="8772992" y="4745819"/>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63" name="椭圆 62"/>
            <p:cNvSpPr/>
            <p:nvPr>
              <p:custDataLst>
                <p:tags r:id="rId69"/>
              </p:custDataLst>
            </p:nvPr>
          </p:nvSpPr>
          <p:spPr>
            <a:xfrm rot="900000">
              <a:off x="8871769"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64" name="椭圆 63"/>
            <p:cNvSpPr/>
            <p:nvPr>
              <p:custDataLst>
                <p:tags r:id="rId70"/>
              </p:custDataLst>
            </p:nvPr>
          </p:nvSpPr>
          <p:spPr>
            <a:xfrm rot="900000">
              <a:off x="8970070"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65" name="椭圆 64"/>
            <p:cNvSpPr/>
            <p:nvPr>
              <p:custDataLst>
                <p:tags r:id="rId71"/>
              </p:custDataLst>
            </p:nvPr>
          </p:nvSpPr>
          <p:spPr>
            <a:xfrm rot="900000">
              <a:off x="9069001"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66" name="椭圆 65"/>
            <p:cNvSpPr/>
            <p:nvPr>
              <p:custDataLst>
                <p:tags r:id="rId72"/>
              </p:custDataLst>
            </p:nvPr>
          </p:nvSpPr>
          <p:spPr>
            <a:xfrm rot="900000">
              <a:off x="9170112"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67" name="椭圆 66"/>
            <p:cNvSpPr/>
            <p:nvPr>
              <p:custDataLst>
                <p:tags r:id="rId73"/>
              </p:custDataLst>
            </p:nvPr>
          </p:nvSpPr>
          <p:spPr>
            <a:xfrm rot="900000">
              <a:off x="9269627"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68" name="椭圆 67"/>
            <p:cNvSpPr/>
            <p:nvPr>
              <p:custDataLst>
                <p:tags r:id="rId74"/>
              </p:custDataLst>
            </p:nvPr>
          </p:nvSpPr>
          <p:spPr>
            <a:xfrm rot="900000">
              <a:off x="9379320"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69" name="椭圆 68"/>
            <p:cNvSpPr/>
            <p:nvPr>
              <p:custDataLst>
                <p:tags r:id="rId75"/>
              </p:custDataLst>
            </p:nvPr>
          </p:nvSpPr>
          <p:spPr>
            <a:xfrm rot="900000">
              <a:off x="9489014"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sp>
        <p:nvSpPr>
          <p:cNvPr id="38" name="等腰三角形 37"/>
          <p:cNvSpPr/>
          <p:nvPr>
            <p:custDataLst>
              <p:tags r:id="rId33"/>
            </p:custDataLst>
          </p:nvPr>
        </p:nvSpPr>
        <p:spPr>
          <a:xfrm rot="18532536" flipH="1">
            <a:off x="10272814" y="1595840"/>
            <a:ext cx="500774" cy="273583"/>
          </a:xfrm>
          <a:prstGeom prst="triangle">
            <a:avLst>
              <a:gd name="adj" fmla="val 85088"/>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9" name="椭圆 38"/>
          <p:cNvSpPr/>
          <p:nvPr>
            <p:custDataLst>
              <p:tags r:id="rId34"/>
            </p:custDataLst>
          </p:nvPr>
        </p:nvSpPr>
        <p:spPr>
          <a:xfrm>
            <a:off x="3509379" y="1800408"/>
            <a:ext cx="128465" cy="12846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0" name="椭圆 39"/>
          <p:cNvSpPr/>
          <p:nvPr>
            <p:custDataLst>
              <p:tags r:id="rId35"/>
            </p:custDataLst>
          </p:nvPr>
        </p:nvSpPr>
        <p:spPr>
          <a:xfrm>
            <a:off x="9036258" y="2365300"/>
            <a:ext cx="128465" cy="12846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41" name="组合 40"/>
          <p:cNvGrpSpPr/>
          <p:nvPr>
            <p:custDataLst>
              <p:tags r:id="rId36"/>
            </p:custDataLst>
          </p:nvPr>
        </p:nvGrpSpPr>
        <p:grpSpPr>
          <a:xfrm rot="696736">
            <a:off x="9535668" y="2154337"/>
            <a:ext cx="1183133" cy="132126"/>
            <a:chOff x="8840335" y="-2017486"/>
            <a:chExt cx="865192" cy="96620"/>
          </a:xfrm>
        </p:grpSpPr>
        <p:cxnSp>
          <p:nvCxnSpPr>
            <p:cNvPr id="42" name="直接连接符 41"/>
            <p:cNvCxnSpPr/>
            <p:nvPr>
              <p:custDataLst>
                <p:tags r:id="rId48"/>
              </p:custDataLst>
            </p:nvPr>
          </p:nvCxnSpPr>
          <p:spPr>
            <a:xfrm flipV="1">
              <a:off x="8840335"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49"/>
              </p:custDataLst>
            </p:nvPr>
          </p:nvCxnSpPr>
          <p:spPr>
            <a:xfrm>
              <a:off x="8910050"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50"/>
              </p:custDataLst>
            </p:nvPr>
          </p:nvCxnSpPr>
          <p:spPr>
            <a:xfrm flipV="1">
              <a:off x="8984404"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51"/>
              </p:custDataLst>
            </p:nvPr>
          </p:nvCxnSpPr>
          <p:spPr>
            <a:xfrm>
              <a:off x="9058758"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52"/>
              </p:custDataLst>
            </p:nvPr>
          </p:nvCxnSpPr>
          <p:spPr>
            <a:xfrm flipV="1">
              <a:off x="9128473"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53"/>
              </p:custDataLst>
            </p:nvPr>
          </p:nvCxnSpPr>
          <p:spPr>
            <a:xfrm>
              <a:off x="9202827"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54"/>
              </p:custDataLst>
            </p:nvPr>
          </p:nvCxnSpPr>
          <p:spPr>
            <a:xfrm flipV="1">
              <a:off x="9273320"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custDataLst>
                <p:tags r:id="rId55"/>
              </p:custDataLst>
            </p:nvPr>
          </p:nvCxnSpPr>
          <p:spPr>
            <a:xfrm>
              <a:off x="9347674"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custDataLst>
                <p:tags r:id="rId56"/>
              </p:custDataLst>
            </p:nvPr>
          </p:nvCxnSpPr>
          <p:spPr>
            <a:xfrm flipV="1">
              <a:off x="9417389"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custDataLst>
                <p:tags r:id="rId57"/>
              </p:custDataLst>
            </p:nvPr>
          </p:nvCxnSpPr>
          <p:spPr>
            <a:xfrm>
              <a:off x="9491743"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custDataLst>
                <p:tags r:id="rId58"/>
              </p:custDataLst>
            </p:nvPr>
          </p:nvCxnSpPr>
          <p:spPr>
            <a:xfrm flipV="1">
              <a:off x="9561458" y="-2017486"/>
              <a:ext cx="74354"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custDataLst>
                <p:tags r:id="rId59"/>
              </p:custDataLst>
            </p:nvPr>
          </p:nvCxnSpPr>
          <p:spPr>
            <a:xfrm>
              <a:off x="9635812" y="-2017486"/>
              <a:ext cx="69715" cy="9662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8" name="椭圆 137"/>
          <p:cNvSpPr/>
          <p:nvPr userDrawn="1">
            <p:custDataLst>
              <p:tags r:id="rId37"/>
            </p:custDataLst>
          </p:nvPr>
        </p:nvSpPr>
        <p:spPr>
          <a:xfrm>
            <a:off x="5697703" y="2363570"/>
            <a:ext cx="417088" cy="417075"/>
          </a:xfrm>
          <a:prstGeom prst="ellipse">
            <a:avLst/>
          </a:prstGeom>
          <a:solidFill>
            <a:srgbClr val="FFCC0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39" name="立方体 138"/>
          <p:cNvSpPr/>
          <p:nvPr userDrawn="1">
            <p:custDataLst>
              <p:tags r:id="rId38"/>
            </p:custDataLst>
          </p:nvPr>
        </p:nvSpPr>
        <p:spPr>
          <a:xfrm>
            <a:off x="5422430" y="1928873"/>
            <a:ext cx="1416900" cy="1416858"/>
          </a:xfrm>
          <a:prstGeom prst="cub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40" name="矩形 5"/>
          <p:cNvSpPr/>
          <p:nvPr userDrawn="1">
            <p:custDataLst>
              <p:tags r:id="rId39"/>
            </p:custDataLst>
          </p:nvPr>
        </p:nvSpPr>
        <p:spPr>
          <a:xfrm>
            <a:off x="5437779" y="1720125"/>
            <a:ext cx="1422025" cy="360136"/>
          </a:xfrm>
          <a:custGeom>
            <a:avLst/>
            <a:gdLst>
              <a:gd name="connsiteX0" fmla="*/ 0 w 1005570"/>
              <a:gd name="connsiteY0" fmla="*/ 0 h 1013100"/>
              <a:gd name="connsiteX1" fmla="*/ 1005570 w 1005570"/>
              <a:gd name="connsiteY1" fmla="*/ 0 h 1013100"/>
              <a:gd name="connsiteX2" fmla="*/ 1005570 w 1005570"/>
              <a:gd name="connsiteY2" fmla="*/ 1013100 h 1013100"/>
              <a:gd name="connsiteX3" fmla="*/ 0 w 1005570"/>
              <a:gd name="connsiteY3" fmla="*/ 1013100 h 1013100"/>
              <a:gd name="connsiteX4" fmla="*/ 0 w 1005570"/>
              <a:gd name="connsiteY4" fmla="*/ 0 h 1013100"/>
              <a:gd name="connsiteX0-1" fmla="*/ 527901 w 1005570"/>
              <a:gd name="connsiteY0-2" fmla="*/ 9426 h 1013100"/>
              <a:gd name="connsiteX1-3" fmla="*/ 1005570 w 1005570"/>
              <a:gd name="connsiteY1-4" fmla="*/ 0 h 1013100"/>
              <a:gd name="connsiteX2-5" fmla="*/ 1005570 w 1005570"/>
              <a:gd name="connsiteY2-6" fmla="*/ 1013100 h 1013100"/>
              <a:gd name="connsiteX3-7" fmla="*/ 0 w 1005570"/>
              <a:gd name="connsiteY3-8" fmla="*/ 1013100 h 1013100"/>
              <a:gd name="connsiteX4-9" fmla="*/ 527901 w 1005570"/>
              <a:gd name="connsiteY4-10" fmla="*/ 9426 h 1013100"/>
              <a:gd name="connsiteX0-11" fmla="*/ 527901 w 1656019"/>
              <a:gd name="connsiteY0-12" fmla="*/ 9426 h 1013100"/>
              <a:gd name="connsiteX1-13" fmla="*/ 1656019 w 1656019"/>
              <a:gd name="connsiteY1-14" fmla="*/ 0 h 1013100"/>
              <a:gd name="connsiteX2-15" fmla="*/ 1005570 w 1656019"/>
              <a:gd name="connsiteY2-16" fmla="*/ 1013100 h 1013100"/>
              <a:gd name="connsiteX3-17" fmla="*/ 0 w 1656019"/>
              <a:gd name="connsiteY3-18" fmla="*/ 1013100 h 1013100"/>
              <a:gd name="connsiteX4-19" fmla="*/ 527901 w 1656019"/>
              <a:gd name="connsiteY4-20" fmla="*/ 9426 h 1013100"/>
              <a:gd name="connsiteX0-21" fmla="*/ 527901 w 1656019"/>
              <a:gd name="connsiteY0-22" fmla="*/ 9426 h 1013100"/>
              <a:gd name="connsiteX1-23" fmla="*/ 1656019 w 1656019"/>
              <a:gd name="connsiteY1-24" fmla="*/ 0 h 1013100"/>
              <a:gd name="connsiteX2-25" fmla="*/ 1250667 w 1656019"/>
              <a:gd name="connsiteY2-26" fmla="*/ 1003673 h 1013100"/>
              <a:gd name="connsiteX3-27" fmla="*/ 0 w 1656019"/>
              <a:gd name="connsiteY3-28" fmla="*/ 1013100 h 1013100"/>
              <a:gd name="connsiteX4-29" fmla="*/ 527901 w 1656019"/>
              <a:gd name="connsiteY4-30" fmla="*/ 9426 h 1013100"/>
              <a:gd name="connsiteX0-31" fmla="*/ 527901 w 1473402"/>
              <a:gd name="connsiteY0-32" fmla="*/ -2 h 1003672"/>
              <a:gd name="connsiteX1-33" fmla="*/ 1473402 w 1473402"/>
              <a:gd name="connsiteY1-34" fmla="*/ 107923 h 1003672"/>
              <a:gd name="connsiteX2-35" fmla="*/ 1250667 w 1473402"/>
              <a:gd name="connsiteY2-36" fmla="*/ 994245 h 1003672"/>
              <a:gd name="connsiteX3-37" fmla="*/ 0 w 1473402"/>
              <a:gd name="connsiteY3-38" fmla="*/ 1003672 h 1003672"/>
              <a:gd name="connsiteX4-39" fmla="*/ 527901 w 1473402"/>
              <a:gd name="connsiteY4-40" fmla="*/ -2 h 1003672"/>
              <a:gd name="connsiteX0-41" fmla="*/ 527901 w 1486829"/>
              <a:gd name="connsiteY0-42" fmla="*/ 9426 h 1013100"/>
              <a:gd name="connsiteX1-43" fmla="*/ 1486829 w 1486829"/>
              <a:gd name="connsiteY1-44" fmla="*/ 0 h 1013100"/>
              <a:gd name="connsiteX2-45" fmla="*/ 1250667 w 1486829"/>
              <a:gd name="connsiteY2-46" fmla="*/ 1003673 h 1013100"/>
              <a:gd name="connsiteX3-47" fmla="*/ 0 w 1486829"/>
              <a:gd name="connsiteY3-48" fmla="*/ 1013100 h 1013100"/>
              <a:gd name="connsiteX4-49" fmla="*/ 527901 w 1486829"/>
              <a:gd name="connsiteY4-50" fmla="*/ 9426 h 1013100"/>
              <a:gd name="connsiteX0-51" fmla="*/ 125070 w 1083998"/>
              <a:gd name="connsiteY0-52" fmla="*/ 9426 h 1003672"/>
              <a:gd name="connsiteX1-53" fmla="*/ 1083998 w 1083998"/>
              <a:gd name="connsiteY1-54" fmla="*/ 0 h 1003672"/>
              <a:gd name="connsiteX2-55" fmla="*/ 847836 w 1083998"/>
              <a:gd name="connsiteY2-56" fmla="*/ 1003673 h 1003672"/>
              <a:gd name="connsiteX3-57" fmla="*/ 0 w 1083998"/>
              <a:gd name="connsiteY3-58" fmla="*/ 977893 h 1003672"/>
              <a:gd name="connsiteX4-59" fmla="*/ 125070 w 1083998"/>
              <a:gd name="connsiteY4-60" fmla="*/ 9426 h 1003672"/>
              <a:gd name="connsiteX0-61" fmla="*/ 310372 w 1083998"/>
              <a:gd name="connsiteY0-62" fmla="*/ 361485 h 1003672"/>
              <a:gd name="connsiteX1-63" fmla="*/ 1083998 w 1083998"/>
              <a:gd name="connsiteY1-64" fmla="*/ 0 h 1003672"/>
              <a:gd name="connsiteX2-65" fmla="*/ 847836 w 1083998"/>
              <a:gd name="connsiteY2-66" fmla="*/ 1003673 h 1003672"/>
              <a:gd name="connsiteX3-67" fmla="*/ 0 w 1083998"/>
              <a:gd name="connsiteY3-68" fmla="*/ 977893 h 1003672"/>
              <a:gd name="connsiteX4-69" fmla="*/ 310372 w 1083998"/>
              <a:gd name="connsiteY4-70" fmla="*/ 361485 h 1003672"/>
              <a:gd name="connsiteX0-71" fmla="*/ 393624 w 1083998"/>
              <a:gd name="connsiteY0-72" fmla="*/ 9428 h 1003672"/>
              <a:gd name="connsiteX1-73" fmla="*/ 1083998 w 1083998"/>
              <a:gd name="connsiteY1-74" fmla="*/ 0 h 1003672"/>
              <a:gd name="connsiteX2-75" fmla="*/ 847836 w 1083998"/>
              <a:gd name="connsiteY2-76" fmla="*/ 1003673 h 1003672"/>
              <a:gd name="connsiteX3-77" fmla="*/ 0 w 1083998"/>
              <a:gd name="connsiteY3-78" fmla="*/ 977893 h 1003672"/>
              <a:gd name="connsiteX4-79" fmla="*/ 393624 w 1083998"/>
              <a:gd name="connsiteY4-80" fmla="*/ 9428 h 1003672"/>
              <a:gd name="connsiteX0-81" fmla="*/ 141184 w 831558"/>
              <a:gd name="connsiteY0-82" fmla="*/ 9428 h 1003672"/>
              <a:gd name="connsiteX1-83" fmla="*/ 831558 w 831558"/>
              <a:gd name="connsiteY1-84" fmla="*/ 0 h 1003672"/>
              <a:gd name="connsiteX2-85" fmla="*/ 595396 w 831558"/>
              <a:gd name="connsiteY2-86" fmla="*/ 1003673 h 1003672"/>
              <a:gd name="connsiteX3-87" fmla="*/ 0 w 831558"/>
              <a:gd name="connsiteY3-88" fmla="*/ 884010 h 1003672"/>
              <a:gd name="connsiteX4-89" fmla="*/ 141184 w 831558"/>
              <a:gd name="connsiteY4-90" fmla="*/ 9428 h 1003672"/>
              <a:gd name="connsiteX0-91" fmla="*/ 237863 w 928237"/>
              <a:gd name="connsiteY0-92" fmla="*/ 9428 h 1013095"/>
              <a:gd name="connsiteX1-93" fmla="*/ 928237 w 928237"/>
              <a:gd name="connsiteY1-94" fmla="*/ 0 h 1013095"/>
              <a:gd name="connsiteX2-95" fmla="*/ 692075 w 928237"/>
              <a:gd name="connsiteY2-96" fmla="*/ 1003673 h 1013095"/>
              <a:gd name="connsiteX3-97" fmla="*/ 0 w 928237"/>
              <a:gd name="connsiteY3-98" fmla="*/ 1013095 h 1013095"/>
              <a:gd name="connsiteX4-99" fmla="*/ 237863 w 928237"/>
              <a:gd name="connsiteY4-100" fmla="*/ 9428 h 1013095"/>
              <a:gd name="connsiteX0-101" fmla="*/ 237863 w 928237"/>
              <a:gd name="connsiteY0-102" fmla="*/ 9428 h 1015406"/>
              <a:gd name="connsiteX1-103" fmla="*/ 928237 w 928237"/>
              <a:gd name="connsiteY1-104" fmla="*/ 0 h 1015406"/>
              <a:gd name="connsiteX2-105" fmla="*/ 697446 w 928237"/>
              <a:gd name="connsiteY2-106" fmla="*/ 1015406 h 1015406"/>
              <a:gd name="connsiteX3-107" fmla="*/ 0 w 928237"/>
              <a:gd name="connsiteY3-108" fmla="*/ 1013095 h 1015406"/>
              <a:gd name="connsiteX4-109" fmla="*/ 237863 w 928237"/>
              <a:gd name="connsiteY4-110" fmla="*/ 9428 h 1015406"/>
              <a:gd name="connsiteX0-111" fmla="*/ 280832 w 928237"/>
              <a:gd name="connsiteY0-112" fmla="*/ 197193 h 1015406"/>
              <a:gd name="connsiteX1-113" fmla="*/ 928237 w 928237"/>
              <a:gd name="connsiteY1-114" fmla="*/ 0 h 1015406"/>
              <a:gd name="connsiteX2-115" fmla="*/ 697446 w 928237"/>
              <a:gd name="connsiteY2-116" fmla="*/ 1015406 h 1015406"/>
              <a:gd name="connsiteX3-117" fmla="*/ 0 w 928237"/>
              <a:gd name="connsiteY3-118" fmla="*/ 1013095 h 1015406"/>
              <a:gd name="connsiteX4-119" fmla="*/ 280832 w 928237"/>
              <a:gd name="connsiteY4-120" fmla="*/ 197193 h 1015406"/>
              <a:gd name="connsiteX0-121" fmla="*/ 243235 w 928237"/>
              <a:gd name="connsiteY0-122" fmla="*/ 9428 h 1015406"/>
              <a:gd name="connsiteX1-123" fmla="*/ 928237 w 928237"/>
              <a:gd name="connsiteY1-124" fmla="*/ 0 h 1015406"/>
              <a:gd name="connsiteX2-125" fmla="*/ 697446 w 928237"/>
              <a:gd name="connsiteY2-126" fmla="*/ 1015406 h 1015406"/>
              <a:gd name="connsiteX3-127" fmla="*/ 0 w 928237"/>
              <a:gd name="connsiteY3-128" fmla="*/ 1013095 h 1015406"/>
              <a:gd name="connsiteX4-129" fmla="*/ 243235 w 928237"/>
              <a:gd name="connsiteY4-130" fmla="*/ 9428 h 1015406"/>
              <a:gd name="connsiteX0-131" fmla="*/ 189524 w 874526"/>
              <a:gd name="connsiteY0-132" fmla="*/ 9428 h 1015406"/>
              <a:gd name="connsiteX1-133" fmla="*/ 874526 w 874526"/>
              <a:gd name="connsiteY1-134" fmla="*/ 0 h 1015406"/>
              <a:gd name="connsiteX2-135" fmla="*/ 643735 w 874526"/>
              <a:gd name="connsiteY2-136" fmla="*/ 1015406 h 1015406"/>
              <a:gd name="connsiteX3-137" fmla="*/ 0 w 874526"/>
              <a:gd name="connsiteY3-138" fmla="*/ 1001356 h 1015406"/>
              <a:gd name="connsiteX4-139" fmla="*/ 189524 w 874526"/>
              <a:gd name="connsiteY4-140" fmla="*/ 9428 h 1015406"/>
              <a:gd name="connsiteX0-141" fmla="*/ 224436 w 909438"/>
              <a:gd name="connsiteY0-142" fmla="*/ 9428 h 1015406"/>
              <a:gd name="connsiteX1-143" fmla="*/ 909438 w 909438"/>
              <a:gd name="connsiteY1-144" fmla="*/ 0 h 1015406"/>
              <a:gd name="connsiteX2-145" fmla="*/ 678647 w 909438"/>
              <a:gd name="connsiteY2-146" fmla="*/ 1015406 h 1015406"/>
              <a:gd name="connsiteX3-147" fmla="*/ 0 w 909438"/>
              <a:gd name="connsiteY3-148" fmla="*/ 1001356 h 1015406"/>
              <a:gd name="connsiteX4-149" fmla="*/ 224436 w 909438"/>
              <a:gd name="connsiteY4-150" fmla="*/ 9428 h 1015406"/>
              <a:gd name="connsiteX0-151" fmla="*/ 229808 w 914810"/>
              <a:gd name="connsiteY0-152" fmla="*/ 9428 h 1015406"/>
              <a:gd name="connsiteX1-153" fmla="*/ 914810 w 914810"/>
              <a:gd name="connsiteY1-154" fmla="*/ 0 h 1015406"/>
              <a:gd name="connsiteX2-155" fmla="*/ 684019 w 914810"/>
              <a:gd name="connsiteY2-156" fmla="*/ 1015406 h 1015406"/>
              <a:gd name="connsiteX3-157" fmla="*/ 0 w 914810"/>
              <a:gd name="connsiteY3-158" fmla="*/ 1001356 h 1015406"/>
              <a:gd name="connsiteX4-159" fmla="*/ 229808 w 914810"/>
              <a:gd name="connsiteY4-160" fmla="*/ 9428 h 1015406"/>
              <a:gd name="connsiteX0-161" fmla="*/ 229808 w 874527"/>
              <a:gd name="connsiteY0-162" fmla="*/ 0 h 1005978"/>
              <a:gd name="connsiteX1-163" fmla="*/ 874527 w 874527"/>
              <a:gd name="connsiteY1-164" fmla="*/ 190071 h 1005978"/>
              <a:gd name="connsiteX2-165" fmla="*/ 684019 w 874527"/>
              <a:gd name="connsiteY2-166" fmla="*/ 1005978 h 1005978"/>
              <a:gd name="connsiteX3-167" fmla="*/ 0 w 874527"/>
              <a:gd name="connsiteY3-168" fmla="*/ 991928 h 1005978"/>
              <a:gd name="connsiteX4-169" fmla="*/ 229808 w 874527"/>
              <a:gd name="connsiteY4-170" fmla="*/ 0 h 1005978"/>
              <a:gd name="connsiteX0-171" fmla="*/ 229808 w 912125"/>
              <a:gd name="connsiteY0-172" fmla="*/ 0 h 1005978"/>
              <a:gd name="connsiteX1-173" fmla="*/ 912125 w 912125"/>
              <a:gd name="connsiteY1-174" fmla="*/ 14041 h 1005978"/>
              <a:gd name="connsiteX2-175" fmla="*/ 684019 w 912125"/>
              <a:gd name="connsiteY2-176" fmla="*/ 1005978 h 1005978"/>
              <a:gd name="connsiteX3-177" fmla="*/ 0 w 912125"/>
              <a:gd name="connsiteY3-178" fmla="*/ 991928 h 1005978"/>
              <a:gd name="connsiteX4-179" fmla="*/ 229808 w 912125"/>
              <a:gd name="connsiteY4-180" fmla="*/ 0 h 1005978"/>
              <a:gd name="connsiteX0-181" fmla="*/ 229808 w 912125"/>
              <a:gd name="connsiteY0-182" fmla="*/ 9428 h 1015406"/>
              <a:gd name="connsiteX1-183" fmla="*/ 912125 w 912125"/>
              <a:gd name="connsiteY1-184" fmla="*/ 0 h 1015406"/>
              <a:gd name="connsiteX2-185" fmla="*/ 684019 w 912125"/>
              <a:gd name="connsiteY2-186" fmla="*/ 1015406 h 1015406"/>
              <a:gd name="connsiteX3-187" fmla="*/ 0 w 912125"/>
              <a:gd name="connsiteY3-188" fmla="*/ 1001356 h 1015406"/>
              <a:gd name="connsiteX4-189" fmla="*/ 229808 w 912125"/>
              <a:gd name="connsiteY4-190" fmla="*/ 9428 h 1015406"/>
              <a:gd name="connsiteX0-191" fmla="*/ 229808 w 917496"/>
              <a:gd name="connsiteY0-192" fmla="*/ 9428 h 1015406"/>
              <a:gd name="connsiteX1-193" fmla="*/ 917496 w 917496"/>
              <a:gd name="connsiteY1-194" fmla="*/ 0 h 1015406"/>
              <a:gd name="connsiteX2-195" fmla="*/ 684019 w 917496"/>
              <a:gd name="connsiteY2-196" fmla="*/ 1015406 h 1015406"/>
              <a:gd name="connsiteX3-197" fmla="*/ 0 w 917496"/>
              <a:gd name="connsiteY3-198" fmla="*/ 1001356 h 1015406"/>
              <a:gd name="connsiteX4-199" fmla="*/ 229808 w 917496"/>
              <a:gd name="connsiteY4-200" fmla="*/ 9428 h 101540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7496" h="1015406">
                <a:moveTo>
                  <a:pt x="229808" y="9428"/>
                </a:moveTo>
                <a:lnTo>
                  <a:pt x="917496" y="0"/>
                </a:lnTo>
                <a:lnTo>
                  <a:pt x="684019" y="1015406"/>
                </a:lnTo>
                <a:lnTo>
                  <a:pt x="0" y="1001356"/>
                </a:lnTo>
                <a:lnTo>
                  <a:pt x="229808" y="942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41" name="矩形 6"/>
          <p:cNvSpPr/>
          <p:nvPr userDrawn="1">
            <p:custDataLst>
              <p:tags r:id="rId40"/>
            </p:custDataLst>
          </p:nvPr>
        </p:nvSpPr>
        <p:spPr>
          <a:xfrm>
            <a:off x="6676405" y="1970304"/>
            <a:ext cx="355585" cy="1410981"/>
          </a:xfrm>
          <a:custGeom>
            <a:avLst/>
            <a:gdLst>
              <a:gd name="connsiteX0" fmla="*/ 0 w 488950"/>
              <a:gd name="connsiteY0" fmla="*/ 0 h 609600"/>
              <a:gd name="connsiteX1" fmla="*/ 488950 w 488950"/>
              <a:gd name="connsiteY1" fmla="*/ 0 h 609600"/>
              <a:gd name="connsiteX2" fmla="*/ 488950 w 488950"/>
              <a:gd name="connsiteY2" fmla="*/ 609600 h 609600"/>
              <a:gd name="connsiteX3" fmla="*/ 0 w 488950"/>
              <a:gd name="connsiteY3" fmla="*/ 609600 h 609600"/>
              <a:gd name="connsiteX4" fmla="*/ 0 w 488950"/>
              <a:gd name="connsiteY4" fmla="*/ 0 h 609600"/>
              <a:gd name="connsiteX0-1" fmla="*/ 0 w 488950"/>
              <a:gd name="connsiteY0-2" fmla="*/ 197644 h 807244"/>
              <a:gd name="connsiteX1-3" fmla="*/ 205581 w 488950"/>
              <a:gd name="connsiteY1-4" fmla="*/ 0 h 807244"/>
              <a:gd name="connsiteX2-5" fmla="*/ 488950 w 488950"/>
              <a:gd name="connsiteY2-6" fmla="*/ 807244 h 807244"/>
              <a:gd name="connsiteX3-7" fmla="*/ 0 w 488950"/>
              <a:gd name="connsiteY3-8" fmla="*/ 807244 h 807244"/>
              <a:gd name="connsiteX4-9" fmla="*/ 0 w 488950"/>
              <a:gd name="connsiteY4-10" fmla="*/ 197644 h 807244"/>
              <a:gd name="connsiteX0-11" fmla="*/ 2381 w 488950"/>
              <a:gd name="connsiteY0-12" fmla="*/ 200025 h 807244"/>
              <a:gd name="connsiteX1-13" fmla="*/ 205581 w 488950"/>
              <a:gd name="connsiteY1-14" fmla="*/ 0 h 807244"/>
              <a:gd name="connsiteX2-15" fmla="*/ 488950 w 488950"/>
              <a:gd name="connsiteY2-16" fmla="*/ 807244 h 807244"/>
              <a:gd name="connsiteX3-17" fmla="*/ 0 w 488950"/>
              <a:gd name="connsiteY3-18" fmla="*/ 807244 h 807244"/>
              <a:gd name="connsiteX4-19" fmla="*/ 2381 w 488950"/>
              <a:gd name="connsiteY4-20" fmla="*/ 200025 h 807244"/>
              <a:gd name="connsiteX0-21" fmla="*/ 4762 w 488950"/>
              <a:gd name="connsiteY0-22" fmla="*/ 200025 h 807244"/>
              <a:gd name="connsiteX1-23" fmla="*/ 205581 w 488950"/>
              <a:gd name="connsiteY1-24" fmla="*/ 0 h 807244"/>
              <a:gd name="connsiteX2-25" fmla="*/ 488950 w 488950"/>
              <a:gd name="connsiteY2-26" fmla="*/ 807244 h 807244"/>
              <a:gd name="connsiteX3-27" fmla="*/ 0 w 488950"/>
              <a:gd name="connsiteY3-28" fmla="*/ 807244 h 807244"/>
              <a:gd name="connsiteX4-29" fmla="*/ 4762 w 488950"/>
              <a:gd name="connsiteY4-30" fmla="*/ 200025 h 807244"/>
              <a:gd name="connsiteX0-31" fmla="*/ 4762 w 205581"/>
              <a:gd name="connsiteY0-32" fmla="*/ 200025 h 807244"/>
              <a:gd name="connsiteX1-33" fmla="*/ 205581 w 205581"/>
              <a:gd name="connsiteY1-34" fmla="*/ 0 h 807244"/>
              <a:gd name="connsiteX2-35" fmla="*/ 193675 w 205581"/>
              <a:gd name="connsiteY2-36" fmla="*/ 595313 h 807244"/>
              <a:gd name="connsiteX3-37" fmla="*/ 0 w 205581"/>
              <a:gd name="connsiteY3-38" fmla="*/ 807244 h 807244"/>
              <a:gd name="connsiteX4-39" fmla="*/ 4762 w 205581"/>
              <a:gd name="connsiteY4-40" fmla="*/ 200025 h 807244"/>
              <a:gd name="connsiteX0-41" fmla="*/ 4762 w 205581"/>
              <a:gd name="connsiteY0-42" fmla="*/ 200025 h 807244"/>
              <a:gd name="connsiteX1-43" fmla="*/ 205581 w 205581"/>
              <a:gd name="connsiteY1-44" fmla="*/ 0 h 807244"/>
              <a:gd name="connsiteX2-45" fmla="*/ 203200 w 205581"/>
              <a:gd name="connsiteY2-46" fmla="*/ 602457 h 807244"/>
              <a:gd name="connsiteX3-47" fmla="*/ 0 w 205581"/>
              <a:gd name="connsiteY3-48" fmla="*/ 807244 h 807244"/>
              <a:gd name="connsiteX4-49" fmla="*/ 4762 w 205581"/>
              <a:gd name="connsiteY4-50" fmla="*/ 200025 h 807244"/>
              <a:gd name="connsiteX0-51" fmla="*/ 4762 w 205810"/>
              <a:gd name="connsiteY0-52" fmla="*/ 200025 h 807244"/>
              <a:gd name="connsiteX1-53" fmla="*/ 205581 w 205810"/>
              <a:gd name="connsiteY1-54" fmla="*/ 0 h 807244"/>
              <a:gd name="connsiteX2-55" fmla="*/ 205581 w 205810"/>
              <a:gd name="connsiteY2-56" fmla="*/ 604839 h 807244"/>
              <a:gd name="connsiteX3-57" fmla="*/ 0 w 205810"/>
              <a:gd name="connsiteY3-58" fmla="*/ 807244 h 807244"/>
              <a:gd name="connsiteX4-59" fmla="*/ 4762 w 205810"/>
              <a:gd name="connsiteY4-60" fmla="*/ 200025 h 807244"/>
              <a:gd name="connsiteX0-61" fmla="*/ 2381 w 203429"/>
              <a:gd name="connsiteY0-62" fmla="*/ 200025 h 804862"/>
              <a:gd name="connsiteX1-63" fmla="*/ 203200 w 203429"/>
              <a:gd name="connsiteY1-64" fmla="*/ 0 h 804862"/>
              <a:gd name="connsiteX2-65" fmla="*/ 203200 w 203429"/>
              <a:gd name="connsiteY2-66" fmla="*/ 604839 h 804862"/>
              <a:gd name="connsiteX3-67" fmla="*/ 0 w 203429"/>
              <a:gd name="connsiteY3-68" fmla="*/ 804862 h 804862"/>
              <a:gd name="connsiteX4-69" fmla="*/ 2381 w 203429"/>
              <a:gd name="connsiteY4-70" fmla="*/ 200025 h 804862"/>
              <a:gd name="connsiteX0-71" fmla="*/ 2381 w 203429"/>
              <a:gd name="connsiteY0-72" fmla="*/ 200025 h 807243"/>
              <a:gd name="connsiteX1-73" fmla="*/ 203200 w 203429"/>
              <a:gd name="connsiteY1-74" fmla="*/ 0 h 807243"/>
              <a:gd name="connsiteX2-75" fmla="*/ 203200 w 203429"/>
              <a:gd name="connsiteY2-76" fmla="*/ 604839 h 807243"/>
              <a:gd name="connsiteX3-77" fmla="*/ 0 w 203429"/>
              <a:gd name="connsiteY3-78" fmla="*/ 807243 h 807243"/>
              <a:gd name="connsiteX4-79" fmla="*/ 2381 w 203429"/>
              <a:gd name="connsiteY4-80" fmla="*/ 200025 h 807243"/>
              <a:gd name="connsiteX0-81" fmla="*/ 2381 w 203200"/>
              <a:gd name="connsiteY0-82" fmla="*/ 200025 h 807243"/>
              <a:gd name="connsiteX1-83" fmla="*/ 203200 w 203200"/>
              <a:gd name="connsiteY1-84" fmla="*/ 0 h 807243"/>
              <a:gd name="connsiteX2-85" fmla="*/ 198438 w 203200"/>
              <a:gd name="connsiteY2-86" fmla="*/ 592933 h 807243"/>
              <a:gd name="connsiteX3-87" fmla="*/ 0 w 203200"/>
              <a:gd name="connsiteY3-88" fmla="*/ 807243 h 807243"/>
              <a:gd name="connsiteX4-89" fmla="*/ 2381 w 203200"/>
              <a:gd name="connsiteY4-90" fmla="*/ 200025 h 807243"/>
              <a:gd name="connsiteX0-91" fmla="*/ 2381 w 203429"/>
              <a:gd name="connsiteY0-92" fmla="*/ 200025 h 807243"/>
              <a:gd name="connsiteX1-93" fmla="*/ 203200 w 203429"/>
              <a:gd name="connsiteY1-94" fmla="*/ 0 h 807243"/>
              <a:gd name="connsiteX2-95" fmla="*/ 203200 w 203429"/>
              <a:gd name="connsiteY2-96" fmla="*/ 604840 h 807243"/>
              <a:gd name="connsiteX3-97" fmla="*/ 0 w 203429"/>
              <a:gd name="connsiteY3-98" fmla="*/ 807243 h 807243"/>
              <a:gd name="connsiteX4-99" fmla="*/ 2381 w 203429"/>
              <a:gd name="connsiteY4-100" fmla="*/ 200025 h 80724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3429" h="807243">
                <a:moveTo>
                  <a:pt x="2381" y="200025"/>
                </a:moveTo>
                <a:lnTo>
                  <a:pt x="203200" y="0"/>
                </a:lnTo>
                <a:cubicBezTo>
                  <a:pt x="202406" y="200819"/>
                  <a:pt x="203994" y="404021"/>
                  <a:pt x="203200" y="604840"/>
                </a:cubicBezTo>
                <a:lnTo>
                  <a:pt x="0" y="807243"/>
                </a:lnTo>
                <a:cubicBezTo>
                  <a:pt x="794" y="604837"/>
                  <a:pt x="1587" y="402431"/>
                  <a:pt x="2381" y="20002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 name="标题 1"/>
          <p:cNvSpPr>
            <a:spLocks noGrp="1"/>
          </p:cNvSpPr>
          <p:nvPr userDrawn="1">
            <p:ph type="title" hasCustomPrompt="1"/>
            <p:custDataLst>
              <p:tags r:id="rId41"/>
            </p:custDataLst>
          </p:nvPr>
        </p:nvSpPr>
        <p:spPr>
          <a:xfrm>
            <a:off x="1839686" y="3299007"/>
            <a:ext cx="8512630" cy="1787359"/>
          </a:xfrm>
        </p:spPr>
        <p:txBody>
          <a:bodyPr lIns="90000" tIns="46800" rIns="90000" bIns="46800" anchor="ctr" anchorCtr="0">
            <a:normAutofit/>
          </a:bodyPr>
          <a:lstStyle>
            <a:lvl1pPr algn="ctr">
              <a:defRPr sz="7200" b="0" u="none" strike="noStrike" kern="1200" cap="none" spc="0" normalizeH="0" baseline="0">
                <a:solidFill>
                  <a:schemeClr val="tx1">
                    <a:lumMod val="85000"/>
                    <a:lumOff val="15000"/>
                  </a:schemeClr>
                </a:solidFill>
                <a:uFillTx/>
                <a:latin typeface="Arial" panose="020B0604020202020204" pitchFamily="34" charset="0"/>
                <a:ea typeface="汉仪乐喵体W" panose="00020600040101010101" pitchFamily="18" charset="-122"/>
              </a:defRPr>
            </a:lvl1pPr>
          </a:lstStyle>
          <a:p>
            <a:r>
              <a:rPr lang="zh-CN" altLang="en-US" dirty="0"/>
              <a:t>单击此处编辑标题</a:t>
            </a:r>
          </a:p>
        </p:txBody>
      </p:sp>
      <p:grpSp>
        <p:nvGrpSpPr>
          <p:cNvPr id="143" name="组合 142"/>
          <p:cNvGrpSpPr/>
          <p:nvPr userDrawn="1">
            <p:custDataLst>
              <p:tags r:id="rId42"/>
            </p:custDataLst>
          </p:nvPr>
        </p:nvGrpSpPr>
        <p:grpSpPr>
          <a:xfrm>
            <a:off x="1441343" y="1208648"/>
            <a:ext cx="1099185" cy="1189241"/>
            <a:chOff x="2769235" y="1534795"/>
            <a:chExt cx="1099185" cy="3938905"/>
          </a:xfrm>
          <a:solidFill>
            <a:schemeClr val="accent5"/>
          </a:solidFill>
        </p:grpSpPr>
        <p:sp>
          <p:nvSpPr>
            <p:cNvPr id="144" name="矩形 143"/>
            <p:cNvSpPr/>
            <p:nvPr>
              <p:custDataLst>
                <p:tags r:id="rId43"/>
              </p:custDataLst>
            </p:nvPr>
          </p:nvSpPr>
          <p:spPr>
            <a:xfrm>
              <a:off x="2769235"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45" name="矩形 144"/>
            <p:cNvSpPr/>
            <p:nvPr>
              <p:custDataLst>
                <p:tags r:id="rId44"/>
              </p:custDataLst>
            </p:nvPr>
          </p:nvSpPr>
          <p:spPr>
            <a:xfrm>
              <a:off x="3008736"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46" name="矩形 145"/>
            <p:cNvSpPr/>
            <p:nvPr>
              <p:custDataLst>
                <p:tags r:id="rId45"/>
              </p:custDataLst>
            </p:nvPr>
          </p:nvSpPr>
          <p:spPr>
            <a:xfrm>
              <a:off x="3263074"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47" name="矩形 146"/>
            <p:cNvSpPr/>
            <p:nvPr>
              <p:custDataLst>
                <p:tags r:id="rId46"/>
              </p:custDataLst>
            </p:nvPr>
          </p:nvSpPr>
          <p:spPr>
            <a:xfrm>
              <a:off x="3502575"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48" name="矩形 147"/>
            <p:cNvSpPr/>
            <p:nvPr>
              <p:custDataLst>
                <p:tags r:id="rId47"/>
              </p:custDataLst>
            </p:nvPr>
          </p:nvSpPr>
          <p:spPr>
            <a:xfrm>
              <a:off x="3752298"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spTree>
    <p:extLst>
      <p:ext uri="{BB962C8B-B14F-4D97-AF65-F5344CB8AC3E}">
        <p14:creationId xmlns:p14="http://schemas.microsoft.com/office/powerpoint/2010/main" val="15968623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grpSp>
        <p:nvGrpSpPr>
          <p:cNvPr id="60" name="组合 59"/>
          <p:cNvGrpSpPr/>
          <p:nvPr userDrawn="1">
            <p:custDataLst>
              <p:tags r:id="rId1"/>
            </p:custDataLst>
          </p:nvPr>
        </p:nvGrpSpPr>
        <p:grpSpPr>
          <a:xfrm>
            <a:off x="106605" y="-15735"/>
            <a:ext cx="11950114" cy="6769452"/>
            <a:chOff x="106605" y="-15735"/>
            <a:chExt cx="11950114" cy="6769452"/>
          </a:xfrm>
        </p:grpSpPr>
        <p:grpSp>
          <p:nvGrpSpPr>
            <p:cNvPr id="61" name="组合 60"/>
            <p:cNvGrpSpPr/>
            <p:nvPr userDrawn="1">
              <p:custDataLst>
                <p:tags r:id="rId8"/>
              </p:custDataLst>
            </p:nvPr>
          </p:nvGrpSpPr>
          <p:grpSpPr>
            <a:xfrm>
              <a:off x="11443909" y="4857426"/>
              <a:ext cx="612810" cy="1896291"/>
              <a:chOff x="17265" y="6303"/>
              <a:chExt cx="1218" cy="3769"/>
            </a:xfrm>
          </p:grpSpPr>
          <p:sp>
            <p:nvSpPr>
              <p:cNvPr id="66" name="等腰三角形 65"/>
              <p:cNvSpPr/>
              <p:nvPr userDrawn="1">
                <p:custDataLst>
                  <p:tags r:id="rId12"/>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67" name="组合 66"/>
              <p:cNvGrpSpPr/>
              <p:nvPr userDrawn="1"/>
            </p:nvGrpSpPr>
            <p:grpSpPr>
              <a:xfrm rot="17916736">
                <a:off x="17610" y="9129"/>
                <a:ext cx="1246" cy="140"/>
                <a:chOff x="8840335" y="-2017486"/>
                <a:chExt cx="865192" cy="96620"/>
              </a:xfrm>
            </p:grpSpPr>
            <p:cxnSp>
              <p:nvCxnSpPr>
                <p:cNvPr id="72" name="直接连接符 71"/>
                <p:cNvCxnSpPr/>
                <p:nvPr>
                  <p:custDataLst>
                    <p:tags r:id="rId17"/>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custDataLst>
                    <p:tags r:id="rId18"/>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custDataLst>
                    <p:tags r:id="rId19"/>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20"/>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custDataLst>
                    <p:tags r:id="rId21"/>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custDataLst>
                    <p:tags r:id="rId22"/>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custDataLst>
                    <p:tags r:id="rId23"/>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custDataLst>
                    <p:tags r:id="rId24"/>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custDataLst>
                    <p:tags r:id="rId25"/>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custDataLst>
                    <p:tags r:id="rId26"/>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custDataLst>
                    <p:tags r:id="rId27"/>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custDataLst>
                    <p:tags r:id="rId28"/>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68" name="椭圆 67"/>
              <p:cNvSpPr/>
              <p:nvPr userDrawn="1">
                <p:custDataLst>
                  <p:tags r:id="rId13"/>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9" name="椭圆 68"/>
              <p:cNvSpPr/>
              <p:nvPr userDrawn="1">
                <p:custDataLst>
                  <p:tags r:id="rId14"/>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0" name="椭圆 69"/>
              <p:cNvSpPr/>
              <p:nvPr userDrawn="1">
                <p:custDataLst>
                  <p:tags r:id="rId15"/>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1" name="椭圆 70"/>
              <p:cNvSpPr/>
              <p:nvPr userDrawn="1">
                <p:custDataLst>
                  <p:tags r:id="rId16"/>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62" name="组合 61"/>
            <p:cNvGrpSpPr/>
            <p:nvPr userDrawn="1"/>
          </p:nvGrpSpPr>
          <p:grpSpPr>
            <a:xfrm>
              <a:off x="106605" y="-15735"/>
              <a:ext cx="387234" cy="723600"/>
              <a:chOff x="2868565" y="1534795"/>
              <a:chExt cx="609963" cy="3938905"/>
            </a:xfrm>
            <a:solidFill>
              <a:schemeClr val="accent1"/>
            </a:solidFill>
          </p:grpSpPr>
          <p:sp>
            <p:nvSpPr>
              <p:cNvPr id="63" name="矩形 62"/>
              <p:cNvSpPr/>
              <p:nvPr userDrawn="1">
                <p:custDataLst>
                  <p:tags r:id="rId9"/>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4" name="矩形 63"/>
              <p:cNvSpPr/>
              <p:nvPr userDrawn="1">
                <p:custDataLst>
                  <p:tags r:id="rId10"/>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5" name="矩形 64"/>
              <p:cNvSpPr/>
              <p:nvPr userDrawn="1">
                <p:custDataLst>
                  <p:tags r:id="rId11"/>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j-cs"/>
                <a:sym typeface="+mn-ea"/>
              </a:defRPr>
            </a:lvl1pPr>
          </a:lstStyle>
          <a:p>
            <a:pPr lvl="0"/>
            <a:r>
              <a:rPr>
                <a:sym typeface="+mn-ea"/>
              </a:rPr>
              <a:t>单击此处编辑母版标题样式</a:t>
            </a: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baseline="0">
                <a:solidFill>
                  <a:schemeClr val="tx1">
                    <a:lumMod val="85000"/>
                    <a:lumOff val="15000"/>
                  </a:schemeClr>
                </a:solidFill>
                <a:latin typeface="Arial" panose="020B0604020202020204" pitchFamily="34" charset="0"/>
                <a:ea typeface="幼圆" panose="02010509060101010101" pitchFamily="49" charset="-122"/>
              </a:defRPr>
            </a:lvl1pPr>
            <a:lvl2pPr>
              <a:defRPr sz="1600" baseline="0">
                <a:solidFill>
                  <a:schemeClr val="tx1">
                    <a:lumMod val="85000"/>
                    <a:lumOff val="15000"/>
                  </a:schemeClr>
                </a:solidFill>
                <a:latin typeface="Arial" panose="020B0604020202020204" pitchFamily="34" charset="0"/>
                <a:ea typeface="幼圆" panose="02010509060101010101" pitchFamily="49" charset="-122"/>
              </a:defRPr>
            </a:lvl2pPr>
            <a:lvl3pPr>
              <a:defRPr sz="1600" baseline="0">
                <a:solidFill>
                  <a:schemeClr val="tx1">
                    <a:lumMod val="85000"/>
                    <a:lumOff val="15000"/>
                  </a:schemeClr>
                </a:solidFill>
                <a:latin typeface="Arial" panose="020B0604020202020204" pitchFamily="34" charset="0"/>
                <a:ea typeface="幼圆" panose="02010509060101010101" pitchFamily="49" charset="-122"/>
              </a:defRPr>
            </a:lvl3pPr>
            <a:lvl4pPr>
              <a:defRPr sz="1600" baseline="0">
                <a:solidFill>
                  <a:schemeClr val="tx1">
                    <a:lumMod val="85000"/>
                    <a:lumOff val="15000"/>
                  </a:schemeClr>
                </a:solidFill>
                <a:latin typeface="Arial" panose="020B0604020202020204" pitchFamily="34" charset="0"/>
                <a:ea typeface="幼圆" panose="02010509060101010101" pitchFamily="49" charset="-122"/>
              </a:defRPr>
            </a:lvl4pPr>
            <a:lvl5pPr>
              <a:defRPr sz="1600" baseline="0">
                <a:solidFill>
                  <a:schemeClr val="tx1">
                    <a:lumMod val="85000"/>
                    <a:lumOff val="15000"/>
                  </a:schemeClr>
                </a:solidFill>
                <a:latin typeface="Arial" panose="020B0604020202020204" pitchFamily="34" charset="0"/>
                <a:ea typeface="幼圆"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5"/>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t>2020/2/27</a:t>
            </a:fld>
            <a:endParaRPr lang="zh-CN" altLang="en-US"/>
          </a:p>
        </p:txBody>
      </p:sp>
      <p:sp>
        <p:nvSpPr>
          <p:cNvPr id="6" name="页脚占位符 5"/>
          <p:cNvSpPr>
            <a:spLocks noGrp="1"/>
          </p:cNvSpPr>
          <p:nvPr>
            <p:ph type="ftr" sz="quarter" idx="11"/>
            <p:custDataLst>
              <p:tags r:id="rId6"/>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12"/>
            <p:custDataLst>
              <p:tags r:id="rId7"/>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45877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grpSp>
        <p:nvGrpSpPr>
          <p:cNvPr id="62" name="组合 61"/>
          <p:cNvGrpSpPr/>
          <p:nvPr userDrawn="1">
            <p:custDataLst>
              <p:tags r:id="rId1"/>
            </p:custDataLst>
          </p:nvPr>
        </p:nvGrpSpPr>
        <p:grpSpPr>
          <a:xfrm>
            <a:off x="106605" y="-15735"/>
            <a:ext cx="11950114" cy="6769452"/>
            <a:chOff x="106605" y="-15735"/>
            <a:chExt cx="11950114" cy="6769452"/>
          </a:xfrm>
        </p:grpSpPr>
        <p:grpSp>
          <p:nvGrpSpPr>
            <p:cNvPr id="63" name="组合 62"/>
            <p:cNvGrpSpPr/>
            <p:nvPr userDrawn="1">
              <p:custDataLst>
                <p:tags r:id="rId10"/>
              </p:custDataLst>
            </p:nvPr>
          </p:nvGrpSpPr>
          <p:grpSpPr>
            <a:xfrm>
              <a:off x="11443909" y="4857426"/>
              <a:ext cx="612810" cy="1896291"/>
              <a:chOff x="17265" y="6303"/>
              <a:chExt cx="1218" cy="3769"/>
            </a:xfrm>
          </p:grpSpPr>
          <p:sp>
            <p:nvSpPr>
              <p:cNvPr id="68" name="等腰三角形 67"/>
              <p:cNvSpPr/>
              <p:nvPr userDrawn="1">
                <p:custDataLst>
                  <p:tags r:id="rId14"/>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69" name="组合 68"/>
              <p:cNvGrpSpPr/>
              <p:nvPr userDrawn="1"/>
            </p:nvGrpSpPr>
            <p:grpSpPr>
              <a:xfrm rot="17916736">
                <a:off x="17610" y="9129"/>
                <a:ext cx="1246" cy="140"/>
                <a:chOff x="8840335" y="-2017486"/>
                <a:chExt cx="865192" cy="96620"/>
              </a:xfrm>
            </p:grpSpPr>
            <p:cxnSp>
              <p:nvCxnSpPr>
                <p:cNvPr id="74" name="直接连接符 73"/>
                <p:cNvCxnSpPr/>
                <p:nvPr>
                  <p:custDataLst>
                    <p:tags r:id="rId19"/>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20"/>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custDataLst>
                    <p:tags r:id="rId21"/>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custDataLst>
                    <p:tags r:id="rId22"/>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custDataLst>
                    <p:tags r:id="rId23"/>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custDataLst>
                    <p:tags r:id="rId24"/>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custDataLst>
                    <p:tags r:id="rId25"/>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custDataLst>
                    <p:tags r:id="rId26"/>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custDataLst>
                    <p:tags r:id="rId27"/>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custDataLst>
                    <p:tags r:id="rId28"/>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custDataLst>
                    <p:tags r:id="rId29"/>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custDataLst>
                    <p:tags r:id="rId30"/>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0" name="椭圆 69"/>
              <p:cNvSpPr/>
              <p:nvPr userDrawn="1">
                <p:custDataLst>
                  <p:tags r:id="rId15"/>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1" name="椭圆 70"/>
              <p:cNvSpPr/>
              <p:nvPr userDrawn="1">
                <p:custDataLst>
                  <p:tags r:id="rId16"/>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2" name="椭圆 71"/>
              <p:cNvSpPr/>
              <p:nvPr userDrawn="1">
                <p:custDataLst>
                  <p:tags r:id="rId17"/>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3" name="椭圆 72"/>
              <p:cNvSpPr/>
              <p:nvPr userDrawn="1">
                <p:custDataLst>
                  <p:tags r:id="rId18"/>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64" name="组合 63"/>
            <p:cNvGrpSpPr/>
            <p:nvPr userDrawn="1"/>
          </p:nvGrpSpPr>
          <p:grpSpPr>
            <a:xfrm>
              <a:off x="106605" y="-15735"/>
              <a:ext cx="387234" cy="723600"/>
              <a:chOff x="2868565" y="1534795"/>
              <a:chExt cx="609963" cy="3938905"/>
            </a:xfrm>
            <a:solidFill>
              <a:schemeClr val="accent1"/>
            </a:solidFill>
          </p:grpSpPr>
          <p:sp>
            <p:nvSpPr>
              <p:cNvPr id="65" name="矩形 64"/>
              <p:cNvSpPr/>
              <p:nvPr userDrawn="1">
                <p:custDataLst>
                  <p:tags r:id="rId11"/>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6" name="矩形 65"/>
              <p:cNvSpPr/>
              <p:nvPr userDrawn="1">
                <p:custDataLst>
                  <p:tags r:id="rId12"/>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7" name="矩形 66"/>
              <p:cNvSpPr/>
              <p:nvPr userDrawn="1">
                <p:custDataLst>
                  <p:tags r:id="rId13"/>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j-cs"/>
                <a:sym typeface="+mn-ea"/>
              </a:defRPr>
            </a:lvl1pPr>
          </a:lstStyle>
          <a:p>
            <a:pPr lvl="0"/>
            <a:r>
              <a:rPr>
                <a:sym typeface="+mn-ea"/>
              </a:rPr>
              <a:t>单击此处编辑母版标题样式</a:t>
            </a: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幼圆" panose="02010509060101010101" pitchFamily="49"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7"/>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t>2020/2/27</a:t>
            </a:fld>
            <a:endParaRPr lang="zh-CN" altLang="en-US"/>
          </a:p>
        </p:txBody>
      </p:sp>
      <p:sp>
        <p:nvSpPr>
          <p:cNvPr id="8" name="页脚占位符 7"/>
          <p:cNvSpPr>
            <a:spLocks noGrp="1"/>
          </p:cNvSpPr>
          <p:nvPr>
            <p:ph type="ftr" sz="quarter" idx="11"/>
            <p:custDataLst>
              <p:tags r:id="rId8"/>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9" name="灯片编号占位符 8"/>
          <p:cNvSpPr>
            <a:spLocks noGrp="1"/>
          </p:cNvSpPr>
          <p:nvPr>
            <p:ph type="sldNum" sz="quarter" idx="12"/>
            <p:custDataLst>
              <p:tags r:id="rId9"/>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11652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tx2"/>
        </a:solidFill>
        <a:effectLst/>
      </p:bgPr>
    </p:bg>
    <p:spTree>
      <p:nvGrpSpPr>
        <p:cNvPr id="1" name=""/>
        <p:cNvGrpSpPr/>
        <p:nvPr/>
      </p:nvGrpSpPr>
      <p:grpSpPr>
        <a:xfrm>
          <a:off x="0" y="0"/>
          <a:ext cx="0" cy="0"/>
          <a:chOff x="0" y="0"/>
          <a:chExt cx="0" cy="0"/>
        </a:xfrm>
      </p:grpSpPr>
      <p:sp>
        <p:nvSpPr>
          <p:cNvPr id="74" name="等腰三角形 73"/>
          <p:cNvSpPr/>
          <p:nvPr userDrawn="1">
            <p:custDataLst>
              <p:tags r:id="rId1"/>
            </p:custDataLst>
          </p:nvPr>
        </p:nvSpPr>
        <p:spPr>
          <a:xfrm rot="17471140">
            <a:off x="3698875" y="3422650"/>
            <a:ext cx="635635" cy="548005"/>
          </a:xfrm>
          <a:prstGeom prst="triangle">
            <a:avLst>
              <a:gd name="adj" fmla="val 0"/>
            </a:avLst>
          </a:prstGeom>
          <a:no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5" name="任意多边形: 形状 74"/>
          <p:cNvSpPr/>
          <p:nvPr userDrawn="1">
            <p:custDataLst>
              <p:tags r:id="rId2"/>
            </p:custDataLst>
          </p:nvPr>
        </p:nvSpPr>
        <p:spPr>
          <a:xfrm rot="1992645" flipH="1">
            <a:off x="7950200" y="4211320"/>
            <a:ext cx="3871595" cy="1842135"/>
          </a:xfrm>
          <a:custGeom>
            <a:avLst/>
            <a:gdLst>
              <a:gd name="connsiteX0" fmla="*/ 2873117 w 3871503"/>
              <a:gd name="connsiteY0" fmla="*/ 0 h 1842193"/>
              <a:gd name="connsiteX1" fmla="*/ 0 w 3871503"/>
              <a:gd name="connsiteY1" fmla="*/ 1716323 h 1842193"/>
              <a:gd name="connsiteX2" fmla="*/ 192271 w 3871503"/>
              <a:gd name="connsiteY2" fmla="*/ 1842193 h 1842193"/>
              <a:gd name="connsiteX3" fmla="*/ 3871503 w 3871503"/>
              <a:gd name="connsiteY3" fmla="*/ 1842193 h 1842193"/>
              <a:gd name="connsiteX4" fmla="*/ 2873117 w 3871503"/>
              <a:gd name="connsiteY4" fmla="*/ 0 h 184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503" h="1842193">
                <a:moveTo>
                  <a:pt x="2873117" y="0"/>
                </a:moveTo>
                <a:lnTo>
                  <a:pt x="0" y="1716323"/>
                </a:lnTo>
                <a:lnTo>
                  <a:pt x="192271" y="1842193"/>
                </a:lnTo>
                <a:lnTo>
                  <a:pt x="3871503" y="1842193"/>
                </a:lnTo>
                <a:lnTo>
                  <a:pt x="2873117"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6" name="椭圆 75"/>
          <p:cNvSpPr/>
          <p:nvPr userDrawn="1">
            <p:custDataLst>
              <p:tags r:id="rId3"/>
            </p:custDataLst>
          </p:nvPr>
        </p:nvSpPr>
        <p:spPr>
          <a:xfrm>
            <a:off x="6482715" y="1130935"/>
            <a:ext cx="760095" cy="76009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7" name="椭圆 76"/>
          <p:cNvSpPr/>
          <p:nvPr userDrawn="1">
            <p:custDataLst>
              <p:tags r:id="rId4"/>
            </p:custDataLst>
          </p:nvPr>
        </p:nvSpPr>
        <p:spPr>
          <a:xfrm flipH="1" flipV="1">
            <a:off x="3030855" y="1265555"/>
            <a:ext cx="199390" cy="199390"/>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8" name="等腰三角形 77"/>
          <p:cNvSpPr/>
          <p:nvPr userDrawn="1">
            <p:custDataLst>
              <p:tags r:id="rId5"/>
            </p:custDataLst>
          </p:nvPr>
        </p:nvSpPr>
        <p:spPr>
          <a:xfrm rot="3891175">
            <a:off x="9565640" y="1680210"/>
            <a:ext cx="824865" cy="711200"/>
          </a:xfrm>
          <a:prstGeom prst="triangle">
            <a:avLst/>
          </a:prstGeom>
          <a:no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9" name="任意多边形: 形状 78"/>
          <p:cNvSpPr/>
          <p:nvPr userDrawn="1">
            <p:custDataLst>
              <p:tags r:id="rId6"/>
            </p:custDataLst>
          </p:nvPr>
        </p:nvSpPr>
        <p:spPr>
          <a:xfrm rot="14882027" flipH="1">
            <a:off x="-741680" y="945515"/>
            <a:ext cx="3068955" cy="1108075"/>
          </a:xfrm>
          <a:custGeom>
            <a:avLst/>
            <a:gdLst>
              <a:gd name="connsiteX0" fmla="*/ 0 w 3068805"/>
              <a:gd name="connsiteY0" fmla="*/ 759169 h 1108108"/>
              <a:gd name="connsiteX1" fmla="*/ 140741 w 3068805"/>
              <a:gd name="connsiteY1" fmla="*/ 1108108 h 1108108"/>
              <a:gd name="connsiteX2" fmla="*/ 3068805 w 3068805"/>
              <a:gd name="connsiteY2" fmla="*/ 1108108 h 1108108"/>
              <a:gd name="connsiteX3" fmla="*/ 774161 w 3068805"/>
              <a:gd name="connsiteY3" fmla="*/ 0 h 1108108"/>
              <a:gd name="connsiteX4" fmla="*/ 399620 w 3068805"/>
              <a:gd name="connsiteY4" fmla="*/ 151068 h 1108108"/>
              <a:gd name="connsiteX5" fmla="*/ 0 w 3068805"/>
              <a:gd name="connsiteY5" fmla="*/ 759169 h 110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8805" h="1108108">
                <a:moveTo>
                  <a:pt x="0" y="759169"/>
                </a:moveTo>
                <a:lnTo>
                  <a:pt x="140741" y="1108108"/>
                </a:lnTo>
                <a:lnTo>
                  <a:pt x="3068805" y="1108108"/>
                </a:lnTo>
                <a:lnTo>
                  <a:pt x="774161" y="0"/>
                </a:lnTo>
                <a:lnTo>
                  <a:pt x="399620" y="151068"/>
                </a:lnTo>
                <a:lnTo>
                  <a:pt x="0" y="75916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0" name="任意多边形: 形状 79"/>
          <p:cNvSpPr/>
          <p:nvPr userDrawn="1">
            <p:custDataLst>
              <p:tags r:id="rId7"/>
            </p:custDataLst>
          </p:nvPr>
        </p:nvSpPr>
        <p:spPr>
          <a:xfrm rot="2228378">
            <a:off x="2701925" y="-55880"/>
            <a:ext cx="824865" cy="557530"/>
          </a:xfrm>
          <a:custGeom>
            <a:avLst/>
            <a:gdLst>
              <a:gd name="connsiteX0" fmla="*/ 183629 w 824992"/>
              <a:gd name="connsiteY0" fmla="*/ 240870 h 557471"/>
              <a:gd name="connsiteX1" fmla="*/ 501659 w 824992"/>
              <a:gd name="connsiteY1" fmla="*/ 0 h 557471"/>
              <a:gd name="connsiteX2" fmla="*/ 824992 w 824992"/>
              <a:gd name="connsiteY2" fmla="*/ 557471 h 557471"/>
              <a:gd name="connsiteX3" fmla="*/ 0 w 824992"/>
              <a:gd name="connsiteY3" fmla="*/ 557471 h 557471"/>
              <a:gd name="connsiteX4" fmla="*/ 183629 w 824992"/>
              <a:gd name="connsiteY4" fmla="*/ 240870 h 557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992" h="557471">
                <a:moveTo>
                  <a:pt x="183629" y="240870"/>
                </a:moveTo>
                <a:lnTo>
                  <a:pt x="501659" y="0"/>
                </a:lnTo>
                <a:lnTo>
                  <a:pt x="824992" y="557471"/>
                </a:lnTo>
                <a:lnTo>
                  <a:pt x="0" y="557471"/>
                </a:lnTo>
                <a:lnTo>
                  <a:pt x="183629" y="240870"/>
                </a:lnTo>
                <a:close/>
              </a:path>
            </a:pathLst>
          </a:custGeom>
          <a:noFill/>
          <a:ln w="1016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1" name="任意多边形: 形状 80"/>
          <p:cNvSpPr/>
          <p:nvPr userDrawn="1">
            <p:custDataLst>
              <p:tags r:id="rId8"/>
            </p:custDataLst>
          </p:nvPr>
        </p:nvSpPr>
        <p:spPr>
          <a:xfrm rot="19228514" flipH="1">
            <a:off x="280035" y="5073650"/>
            <a:ext cx="2106295" cy="1741170"/>
          </a:xfrm>
          <a:custGeom>
            <a:avLst/>
            <a:gdLst>
              <a:gd name="connsiteX0" fmla="*/ 1245208 w 2106599"/>
              <a:gd name="connsiteY0" fmla="*/ 0 h 1740911"/>
              <a:gd name="connsiteX1" fmla="*/ 0 w 2106599"/>
              <a:gd name="connsiteY1" fmla="*/ 1740911 h 1740911"/>
              <a:gd name="connsiteX2" fmla="*/ 1433906 w 2106599"/>
              <a:gd name="connsiteY2" fmla="*/ 1740911 h 1740911"/>
              <a:gd name="connsiteX3" fmla="*/ 2106599 w 2106599"/>
              <a:gd name="connsiteY3" fmla="*/ 1185898 h 1740911"/>
              <a:gd name="connsiteX4" fmla="*/ 1245208 w 2106599"/>
              <a:gd name="connsiteY4" fmla="*/ 0 h 1740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6599" h="1740911">
                <a:moveTo>
                  <a:pt x="1245208" y="0"/>
                </a:moveTo>
                <a:lnTo>
                  <a:pt x="0" y="1740911"/>
                </a:lnTo>
                <a:lnTo>
                  <a:pt x="1433906" y="1740911"/>
                </a:lnTo>
                <a:lnTo>
                  <a:pt x="2106599" y="1185898"/>
                </a:lnTo>
                <a:lnTo>
                  <a:pt x="124520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2" name="任意多边形: 形状 81"/>
          <p:cNvSpPr/>
          <p:nvPr userDrawn="1">
            <p:custDataLst>
              <p:tags r:id="rId9"/>
            </p:custDataLst>
          </p:nvPr>
        </p:nvSpPr>
        <p:spPr>
          <a:xfrm rot="400649" flipH="1">
            <a:off x="8010525" y="-115570"/>
            <a:ext cx="4314825" cy="1174750"/>
          </a:xfrm>
          <a:custGeom>
            <a:avLst/>
            <a:gdLst>
              <a:gd name="connsiteX0" fmla="*/ 3247737 w 4315099"/>
              <a:gd name="connsiteY0" fmla="*/ 227614 h 1175039"/>
              <a:gd name="connsiteX1" fmla="*/ 1303559 w 4315099"/>
              <a:gd name="connsiteY1" fmla="*/ 0 h 1175039"/>
              <a:gd name="connsiteX2" fmla="*/ 0 w 4315099"/>
              <a:gd name="connsiteY2" fmla="*/ 1175039 h 1175039"/>
              <a:gd name="connsiteX3" fmla="*/ 4315099 w 4315099"/>
              <a:gd name="connsiteY3" fmla="*/ 1175039 h 1175039"/>
              <a:gd name="connsiteX4" fmla="*/ 3247737 w 4315099"/>
              <a:gd name="connsiteY4" fmla="*/ 227614 h 1175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5099" h="1175039">
                <a:moveTo>
                  <a:pt x="3247737" y="227614"/>
                </a:moveTo>
                <a:lnTo>
                  <a:pt x="1303559" y="0"/>
                </a:lnTo>
                <a:lnTo>
                  <a:pt x="0" y="1175039"/>
                </a:lnTo>
                <a:lnTo>
                  <a:pt x="4315099" y="1175039"/>
                </a:lnTo>
                <a:lnTo>
                  <a:pt x="3247737" y="22761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3" name="椭圆 82"/>
          <p:cNvSpPr/>
          <p:nvPr userDrawn="1">
            <p:custDataLst>
              <p:tags r:id="rId10"/>
            </p:custDataLst>
          </p:nvPr>
        </p:nvSpPr>
        <p:spPr>
          <a:xfrm flipV="1">
            <a:off x="11343640" y="3052445"/>
            <a:ext cx="326390" cy="326390"/>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4" name="椭圆 83"/>
          <p:cNvSpPr/>
          <p:nvPr userDrawn="1">
            <p:custDataLst>
              <p:tags r:id="rId11"/>
            </p:custDataLst>
          </p:nvPr>
        </p:nvSpPr>
        <p:spPr>
          <a:xfrm>
            <a:off x="11250295" y="4508500"/>
            <a:ext cx="231140" cy="23114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5" name="椭圆 84"/>
          <p:cNvSpPr/>
          <p:nvPr userDrawn="1">
            <p:custDataLst>
              <p:tags r:id="rId12"/>
            </p:custDataLst>
          </p:nvPr>
        </p:nvSpPr>
        <p:spPr>
          <a:xfrm>
            <a:off x="5926455" y="4786630"/>
            <a:ext cx="363855" cy="36385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6" name="椭圆 85"/>
          <p:cNvSpPr/>
          <p:nvPr userDrawn="1">
            <p:custDataLst>
              <p:tags r:id="rId13"/>
            </p:custDataLst>
          </p:nvPr>
        </p:nvSpPr>
        <p:spPr>
          <a:xfrm>
            <a:off x="11081385" y="2099310"/>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87" name="直接连接符 86"/>
          <p:cNvCxnSpPr/>
          <p:nvPr userDrawn="1">
            <p:custDataLst>
              <p:tags r:id="rId14"/>
            </p:custDataLst>
          </p:nvPr>
        </p:nvCxnSpPr>
        <p:spPr>
          <a:xfrm rot="696736" flipV="1">
            <a:off x="9236346" y="258835"/>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userDrawn="1">
            <p:custDataLst>
              <p:tags r:id="rId15"/>
            </p:custDataLst>
          </p:nvPr>
        </p:nvCxnSpPr>
        <p:spPr>
          <a:xfrm rot="696736">
            <a:off x="9329784" y="277384"/>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userDrawn="1">
            <p:custDataLst>
              <p:tags r:id="rId16"/>
            </p:custDataLst>
          </p:nvPr>
        </p:nvCxnSpPr>
        <p:spPr>
          <a:xfrm rot="696736" flipV="1">
            <a:off x="9429305" y="298487"/>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userDrawn="1">
            <p:custDataLst>
              <p:tags r:id="rId17"/>
            </p:custDataLst>
          </p:nvPr>
        </p:nvCxnSpPr>
        <p:spPr>
          <a:xfrm rot="696736">
            <a:off x="9528955" y="318313"/>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userDrawn="1">
            <p:custDataLst>
              <p:tags r:id="rId18"/>
            </p:custDataLst>
          </p:nvPr>
        </p:nvCxnSpPr>
        <p:spPr>
          <a:xfrm rot="696736" flipV="1">
            <a:off x="9622263" y="338138"/>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userDrawn="1">
            <p:custDataLst>
              <p:tags r:id="rId19"/>
            </p:custDataLst>
          </p:nvPr>
        </p:nvCxnSpPr>
        <p:spPr>
          <a:xfrm rot="696736">
            <a:off x="9721913" y="357964"/>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userDrawn="1">
            <p:custDataLst>
              <p:tags r:id="rId20"/>
            </p:custDataLst>
          </p:nvPr>
        </p:nvCxnSpPr>
        <p:spPr>
          <a:xfrm rot="696736" flipV="1">
            <a:off x="9816263" y="378004"/>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userDrawn="1">
            <p:custDataLst>
              <p:tags r:id="rId21"/>
            </p:custDataLst>
          </p:nvPr>
        </p:nvCxnSpPr>
        <p:spPr>
          <a:xfrm rot="696736">
            <a:off x="9915914" y="39783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userDrawn="1">
            <p:custDataLst>
              <p:tags r:id="rId22"/>
            </p:custDataLst>
          </p:nvPr>
        </p:nvCxnSpPr>
        <p:spPr>
          <a:xfrm rot="696736" flipV="1">
            <a:off x="10009221" y="417656"/>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userDrawn="1">
            <p:custDataLst>
              <p:tags r:id="rId23"/>
            </p:custDataLst>
          </p:nvPr>
        </p:nvCxnSpPr>
        <p:spPr>
          <a:xfrm rot="696736">
            <a:off x="10108872" y="437482"/>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直接连接符 96"/>
          <p:cNvCxnSpPr/>
          <p:nvPr userDrawn="1">
            <p:custDataLst>
              <p:tags r:id="rId24"/>
            </p:custDataLst>
          </p:nvPr>
        </p:nvCxnSpPr>
        <p:spPr>
          <a:xfrm rot="696736" flipV="1">
            <a:off x="10202180" y="457308"/>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userDrawn="1">
            <p:custDataLst>
              <p:tags r:id="rId25"/>
            </p:custDataLst>
          </p:nvPr>
        </p:nvCxnSpPr>
        <p:spPr>
          <a:xfrm rot="696736">
            <a:off x="10301830" y="477133"/>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userDrawn="1">
            <p:custDataLst>
              <p:tags r:id="rId26"/>
            </p:custDataLst>
          </p:nvPr>
        </p:nvCxnSpPr>
        <p:spPr>
          <a:xfrm flipV="1">
            <a:off x="404495" y="1323340"/>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userDrawn="1">
            <p:custDataLst>
              <p:tags r:id="rId27"/>
            </p:custDataLst>
          </p:nvPr>
        </p:nvCxnSpPr>
        <p:spPr>
          <a:xfrm>
            <a:off x="499819"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直接连接符 100"/>
          <p:cNvCxnSpPr/>
          <p:nvPr userDrawn="1">
            <p:custDataLst>
              <p:tags r:id="rId28"/>
            </p:custDataLst>
          </p:nvPr>
        </p:nvCxnSpPr>
        <p:spPr>
          <a:xfrm flipV="1">
            <a:off x="601485" y="1323340"/>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userDrawn="1">
            <p:custDataLst>
              <p:tags r:id="rId29"/>
            </p:custDataLst>
          </p:nvPr>
        </p:nvCxnSpPr>
        <p:spPr>
          <a:xfrm>
            <a:off x="703152"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直接连接符 102"/>
          <p:cNvCxnSpPr/>
          <p:nvPr userDrawn="1">
            <p:custDataLst>
              <p:tags r:id="rId30"/>
            </p:custDataLst>
          </p:nvPr>
        </p:nvCxnSpPr>
        <p:spPr>
          <a:xfrm flipV="1">
            <a:off x="798475" y="1323340"/>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userDrawn="1">
            <p:custDataLst>
              <p:tags r:id="rId31"/>
            </p:custDataLst>
          </p:nvPr>
        </p:nvCxnSpPr>
        <p:spPr>
          <a:xfrm>
            <a:off x="900142"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直接连接符 104"/>
          <p:cNvCxnSpPr/>
          <p:nvPr userDrawn="1">
            <p:custDataLst>
              <p:tags r:id="rId32"/>
            </p:custDataLst>
          </p:nvPr>
        </p:nvCxnSpPr>
        <p:spPr>
          <a:xfrm flipV="1">
            <a:off x="996529" y="1323340"/>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直接连接符 105"/>
          <p:cNvCxnSpPr/>
          <p:nvPr userDrawn="1">
            <p:custDataLst>
              <p:tags r:id="rId33"/>
            </p:custDataLst>
          </p:nvPr>
        </p:nvCxnSpPr>
        <p:spPr>
          <a:xfrm>
            <a:off x="1098196"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直接连接符 106"/>
          <p:cNvCxnSpPr/>
          <p:nvPr userDrawn="1">
            <p:custDataLst>
              <p:tags r:id="rId34"/>
            </p:custDataLst>
          </p:nvPr>
        </p:nvCxnSpPr>
        <p:spPr>
          <a:xfrm flipV="1">
            <a:off x="1193520" y="1323340"/>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userDrawn="1">
            <p:custDataLst>
              <p:tags r:id="rId35"/>
            </p:custDataLst>
          </p:nvPr>
        </p:nvCxnSpPr>
        <p:spPr>
          <a:xfrm>
            <a:off x="1295186"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直接连接符 108"/>
          <p:cNvCxnSpPr/>
          <p:nvPr userDrawn="1">
            <p:custDataLst>
              <p:tags r:id="rId36"/>
            </p:custDataLst>
          </p:nvPr>
        </p:nvCxnSpPr>
        <p:spPr>
          <a:xfrm flipV="1">
            <a:off x="1390510" y="1323340"/>
            <a:ext cx="101667"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userDrawn="1">
            <p:custDataLst>
              <p:tags r:id="rId37"/>
            </p:custDataLst>
          </p:nvPr>
        </p:nvCxnSpPr>
        <p:spPr>
          <a:xfrm>
            <a:off x="1492176" y="1323340"/>
            <a:ext cx="95324" cy="132080"/>
          </a:xfrm>
          <a:prstGeom prst="line">
            <a:avLst/>
          </a:prstGeom>
          <a:ln w="508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椭圆 110"/>
          <p:cNvSpPr/>
          <p:nvPr userDrawn="1">
            <p:custDataLst>
              <p:tags r:id="rId38"/>
            </p:custDataLst>
          </p:nvPr>
        </p:nvSpPr>
        <p:spPr>
          <a:xfrm flipV="1">
            <a:off x="5067935" y="5781040"/>
            <a:ext cx="326390" cy="326390"/>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2" name="任意多边形: 形状 111"/>
          <p:cNvSpPr/>
          <p:nvPr userDrawn="1">
            <p:custDataLst>
              <p:tags r:id="rId39"/>
            </p:custDataLst>
          </p:nvPr>
        </p:nvSpPr>
        <p:spPr>
          <a:xfrm rot="5400000">
            <a:off x="3763010" y="6418580"/>
            <a:ext cx="322580" cy="556260"/>
          </a:xfrm>
          <a:custGeom>
            <a:avLst/>
            <a:gdLst>
              <a:gd name="connsiteX0" fmla="*/ 0 w 322473"/>
              <a:gd name="connsiteY0" fmla="*/ 555988 h 555988"/>
              <a:gd name="connsiteX1" fmla="*/ 322473 w 322473"/>
              <a:gd name="connsiteY1" fmla="*/ 0 h 555988"/>
              <a:gd name="connsiteX2" fmla="*/ 322473 w 322473"/>
              <a:gd name="connsiteY2" fmla="*/ 555988 h 555988"/>
              <a:gd name="connsiteX3" fmla="*/ 0 w 322473"/>
              <a:gd name="connsiteY3" fmla="*/ 555988 h 555988"/>
            </a:gdLst>
            <a:ahLst/>
            <a:cxnLst>
              <a:cxn ang="0">
                <a:pos x="connsiteX0" y="connsiteY0"/>
              </a:cxn>
              <a:cxn ang="0">
                <a:pos x="connsiteX1" y="connsiteY1"/>
              </a:cxn>
              <a:cxn ang="0">
                <a:pos x="connsiteX2" y="connsiteY2"/>
              </a:cxn>
              <a:cxn ang="0">
                <a:pos x="connsiteX3" y="connsiteY3"/>
              </a:cxn>
            </a:cxnLst>
            <a:rect l="l" t="t" r="r" b="b"/>
            <a:pathLst>
              <a:path w="322473" h="555988">
                <a:moveTo>
                  <a:pt x="0" y="555988"/>
                </a:moveTo>
                <a:lnTo>
                  <a:pt x="322473" y="0"/>
                </a:lnTo>
                <a:lnTo>
                  <a:pt x="322473" y="555988"/>
                </a:lnTo>
                <a:lnTo>
                  <a:pt x="0" y="555988"/>
                </a:lnTo>
                <a:close/>
              </a:path>
            </a:pathLst>
          </a:custGeom>
          <a:solidFill>
            <a:schemeClr val="accent3"/>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3" name="等腰三角形 112"/>
          <p:cNvSpPr/>
          <p:nvPr userDrawn="1">
            <p:custDataLst>
              <p:tags r:id="rId40"/>
            </p:custDataLst>
          </p:nvPr>
        </p:nvSpPr>
        <p:spPr>
          <a:xfrm rot="20061984">
            <a:off x="1094105" y="5341620"/>
            <a:ext cx="555625" cy="302260"/>
          </a:xfrm>
          <a:prstGeom prst="triangle">
            <a:avLst>
              <a:gd name="adj" fmla="val 85088"/>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4" name="椭圆 113"/>
          <p:cNvSpPr/>
          <p:nvPr userDrawn="1">
            <p:custDataLst>
              <p:tags r:id="rId41"/>
            </p:custDataLst>
          </p:nvPr>
        </p:nvSpPr>
        <p:spPr>
          <a:xfrm>
            <a:off x="742315" y="3630930"/>
            <a:ext cx="363855" cy="36385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5" name="等腰三角形 114"/>
          <p:cNvSpPr/>
          <p:nvPr userDrawn="1">
            <p:custDataLst>
              <p:tags r:id="rId42"/>
            </p:custDataLst>
          </p:nvPr>
        </p:nvSpPr>
        <p:spPr>
          <a:xfrm rot="404653" flipH="1">
            <a:off x="5005705" y="453390"/>
            <a:ext cx="501015" cy="273685"/>
          </a:xfrm>
          <a:prstGeom prst="triangle">
            <a:avLst>
              <a:gd name="adj" fmla="val 85088"/>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6" name="椭圆 115"/>
          <p:cNvSpPr/>
          <p:nvPr userDrawn="1">
            <p:custDataLst>
              <p:tags r:id="rId43"/>
            </p:custDataLst>
          </p:nvPr>
        </p:nvSpPr>
        <p:spPr>
          <a:xfrm>
            <a:off x="7865745" y="312420"/>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7" name="等腰三角形 116"/>
          <p:cNvSpPr/>
          <p:nvPr userDrawn="1">
            <p:custDataLst>
              <p:tags r:id="rId44"/>
            </p:custDataLst>
          </p:nvPr>
        </p:nvSpPr>
        <p:spPr>
          <a:xfrm rot="11322205">
            <a:off x="10233660" y="5784215"/>
            <a:ext cx="446405" cy="256540"/>
          </a:xfrm>
          <a:prstGeom prst="triangle">
            <a:avLst/>
          </a:prstGeom>
          <a:no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8" name="椭圆 117"/>
          <p:cNvSpPr/>
          <p:nvPr userDrawn="1">
            <p:custDataLst>
              <p:tags r:id="rId45"/>
            </p:custDataLst>
          </p:nvPr>
        </p:nvSpPr>
        <p:spPr>
          <a:xfrm>
            <a:off x="8266430" y="6325870"/>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9" name="矩形 118"/>
          <p:cNvSpPr/>
          <p:nvPr userDrawn="1">
            <p:custDataLst>
              <p:tags r:id="rId46"/>
            </p:custDataLst>
          </p:nvPr>
        </p:nvSpPr>
        <p:spPr>
          <a:xfrm>
            <a:off x="5992495"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0" name="矩形 119"/>
          <p:cNvSpPr/>
          <p:nvPr userDrawn="1">
            <p:custDataLst>
              <p:tags r:id="rId47"/>
            </p:custDataLst>
          </p:nvPr>
        </p:nvSpPr>
        <p:spPr>
          <a:xfrm>
            <a:off x="6231993"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1" name="矩形 120"/>
          <p:cNvSpPr/>
          <p:nvPr userDrawn="1">
            <p:custDataLst>
              <p:tags r:id="rId48"/>
            </p:custDataLst>
          </p:nvPr>
        </p:nvSpPr>
        <p:spPr>
          <a:xfrm>
            <a:off x="6486328"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2" name="矩形 121"/>
          <p:cNvSpPr/>
          <p:nvPr userDrawn="1">
            <p:custDataLst>
              <p:tags r:id="rId49"/>
            </p:custDataLst>
          </p:nvPr>
        </p:nvSpPr>
        <p:spPr>
          <a:xfrm>
            <a:off x="6725826"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3" name="矩形 122"/>
          <p:cNvSpPr/>
          <p:nvPr userDrawn="1">
            <p:custDataLst>
              <p:tags r:id="rId50"/>
            </p:custDataLst>
          </p:nvPr>
        </p:nvSpPr>
        <p:spPr>
          <a:xfrm>
            <a:off x="6965324"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4" name="矩形 123"/>
          <p:cNvSpPr/>
          <p:nvPr userDrawn="1">
            <p:custDataLst>
              <p:tags r:id="rId51"/>
            </p:custDataLst>
          </p:nvPr>
        </p:nvSpPr>
        <p:spPr>
          <a:xfrm>
            <a:off x="7208604" y="6718300"/>
            <a:ext cx="116121" cy="1397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5" name="矩形 124"/>
          <p:cNvSpPr/>
          <p:nvPr userDrawn="1">
            <p:custDataLst>
              <p:tags r:id="rId52"/>
            </p:custDataLst>
          </p:nvPr>
        </p:nvSpPr>
        <p:spPr>
          <a:xfrm>
            <a:off x="2769235"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6" name="矩形 125"/>
          <p:cNvSpPr/>
          <p:nvPr userDrawn="1">
            <p:custDataLst>
              <p:tags r:id="rId53"/>
            </p:custDataLst>
          </p:nvPr>
        </p:nvSpPr>
        <p:spPr>
          <a:xfrm>
            <a:off x="3008736"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7" name="矩形 126"/>
          <p:cNvSpPr/>
          <p:nvPr userDrawn="1">
            <p:custDataLst>
              <p:tags r:id="rId54"/>
            </p:custDataLst>
          </p:nvPr>
        </p:nvSpPr>
        <p:spPr>
          <a:xfrm>
            <a:off x="3263074"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8" name="矩形 127"/>
          <p:cNvSpPr/>
          <p:nvPr userDrawn="1">
            <p:custDataLst>
              <p:tags r:id="rId55"/>
            </p:custDataLst>
          </p:nvPr>
        </p:nvSpPr>
        <p:spPr>
          <a:xfrm>
            <a:off x="3502575"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9" name="矩形 128"/>
          <p:cNvSpPr/>
          <p:nvPr userDrawn="1">
            <p:custDataLst>
              <p:tags r:id="rId56"/>
            </p:custDataLst>
          </p:nvPr>
        </p:nvSpPr>
        <p:spPr>
          <a:xfrm>
            <a:off x="3752298"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130" name="组合 129"/>
          <p:cNvGrpSpPr/>
          <p:nvPr userDrawn="1">
            <p:custDataLst>
              <p:tags r:id="rId57"/>
            </p:custDataLst>
          </p:nvPr>
        </p:nvGrpSpPr>
        <p:grpSpPr>
          <a:xfrm>
            <a:off x="8011795" y="5029200"/>
            <a:ext cx="1529080" cy="57785"/>
            <a:chOff x="8017271" y="4653232"/>
            <a:chExt cx="1529291" cy="57551"/>
          </a:xfrm>
        </p:grpSpPr>
        <p:sp>
          <p:nvSpPr>
            <p:cNvPr id="131" name="椭圆 130"/>
            <p:cNvSpPr/>
            <p:nvPr>
              <p:custDataLst>
                <p:tags r:id="rId113"/>
              </p:custDataLst>
            </p:nvPr>
          </p:nvSpPr>
          <p:spPr>
            <a:xfrm>
              <a:off x="8017271"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32" name="椭圆 131"/>
            <p:cNvSpPr/>
            <p:nvPr>
              <p:custDataLst>
                <p:tags r:id="rId114"/>
              </p:custDataLst>
            </p:nvPr>
          </p:nvSpPr>
          <p:spPr>
            <a:xfrm>
              <a:off x="8107758"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33" name="椭圆 132"/>
            <p:cNvSpPr/>
            <p:nvPr>
              <p:custDataLst>
                <p:tags r:id="rId115"/>
              </p:custDataLst>
            </p:nvPr>
          </p:nvSpPr>
          <p:spPr>
            <a:xfrm>
              <a:off x="8199209"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34" name="椭圆 133"/>
            <p:cNvSpPr/>
            <p:nvPr>
              <p:custDataLst>
                <p:tags r:id="rId116"/>
              </p:custDataLst>
            </p:nvPr>
          </p:nvSpPr>
          <p:spPr>
            <a:xfrm>
              <a:off x="8290660"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35" name="椭圆 134"/>
            <p:cNvSpPr/>
            <p:nvPr>
              <p:custDataLst>
                <p:tags r:id="rId117"/>
              </p:custDataLst>
            </p:nvPr>
          </p:nvSpPr>
          <p:spPr>
            <a:xfrm rot="900000">
              <a:off x="8382111"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36" name="椭圆 135"/>
            <p:cNvSpPr/>
            <p:nvPr>
              <p:custDataLst>
                <p:tags r:id="rId118"/>
              </p:custDataLst>
            </p:nvPr>
          </p:nvSpPr>
          <p:spPr>
            <a:xfrm rot="900000">
              <a:off x="8482304"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37" name="椭圆 136"/>
            <p:cNvSpPr/>
            <p:nvPr>
              <p:custDataLst>
                <p:tags r:id="rId119"/>
              </p:custDataLst>
            </p:nvPr>
          </p:nvSpPr>
          <p:spPr>
            <a:xfrm rot="900000">
              <a:off x="8580605"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38" name="椭圆 137"/>
            <p:cNvSpPr/>
            <p:nvPr>
              <p:custDataLst>
                <p:tags r:id="rId120"/>
              </p:custDataLst>
            </p:nvPr>
          </p:nvSpPr>
          <p:spPr>
            <a:xfrm rot="900000">
              <a:off x="8677684" y="4653235"/>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39" name="椭圆 138"/>
            <p:cNvSpPr/>
            <p:nvPr>
              <p:custDataLst>
                <p:tags r:id="rId121"/>
              </p:custDataLst>
            </p:nvPr>
          </p:nvSpPr>
          <p:spPr>
            <a:xfrm rot="900000">
              <a:off x="8772992" y="4653234"/>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40" name="椭圆 139"/>
            <p:cNvSpPr/>
            <p:nvPr>
              <p:custDataLst>
                <p:tags r:id="rId122"/>
              </p:custDataLst>
            </p:nvPr>
          </p:nvSpPr>
          <p:spPr>
            <a:xfrm rot="900000">
              <a:off x="8871769"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41" name="椭圆 140"/>
            <p:cNvSpPr/>
            <p:nvPr>
              <p:custDataLst>
                <p:tags r:id="rId123"/>
              </p:custDataLst>
            </p:nvPr>
          </p:nvSpPr>
          <p:spPr>
            <a:xfrm rot="900000">
              <a:off x="8970070"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42" name="椭圆 141"/>
            <p:cNvSpPr/>
            <p:nvPr>
              <p:custDataLst>
                <p:tags r:id="rId124"/>
              </p:custDataLst>
            </p:nvPr>
          </p:nvSpPr>
          <p:spPr>
            <a:xfrm rot="900000">
              <a:off x="9069001"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43" name="椭圆 142"/>
            <p:cNvSpPr/>
            <p:nvPr>
              <p:custDataLst>
                <p:tags r:id="rId125"/>
              </p:custDataLst>
            </p:nvPr>
          </p:nvSpPr>
          <p:spPr>
            <a:xfrm rot="900000">
              <a:off x="9170112" y="4653233"/>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44" name="椭圆 143"/>
            <p:cNvSpPr/>
            <p:nvPr>
              <p:custDataLst>
                <p:tags r:id="rId126"/>
              </p:custDataLst>
            </p:nvPr>
          </p:nvSpPr>
          <p:spPr>
            <a:xfrm rot="900000">
              <a:off x="9269627" y="4653232"/>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45" name="椭圆 144"/>
            <p:cNvSpPr/>
            <p:nvPr>
              <p:custDataLst>
                <p:tags r:id="rId127"/>
              </p:custDataLst>
            </p:nvPr>
          </p:nvSpPr>
          <p:spPr>
            <a:xfrm rot="900000">
              <a:off x="9379320" y="4653232"/>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46" name="椭圆 145"/>
            <p:cNvSpPr/>
            <p:nvPr>
              <p:custDataLst>
                <p:tags r:id="rId128"/>
              </p:custDataLst>
            </p:nvPr>
          </p:nvSpPr>
          <p:spPr>
            <a:xfrm rot="900000">
              <a:off x="9489014" y="4653232"/>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147" name="组合 146"/>
          <p:cNvGrpSpPr/>
          <p:nvPr userDrawn="1">
            <p:custDataLst>
              <p:tags r:id="rId58"/>
            </p:custDataLst>
          </p:nvPr>
        </p:nvGrpSpPr>
        <p:grpSpPr>
          <a:xfrm>
            <a:off x="8011795" y="5121910"/>
            <a:ext cx="1529080" cy="57785"/>
            <a:chOff x="8017271" y="4745817"/>
            <a:chExt cx="1529291" cy="57551"/>
          </a:xfrm>
        </p:grpSpPr>
        <p:sp>
          <p:nvSpPr>
            <p:cNvPr id="148" name="椭圆 147"/>
            <p:cNvSpPr/>
            <p:nvPr>
              <p:custDataLst>
                <p:tags r:id="rId97"/>
              </p:custDataLst>
            </p:nvPr>
          </p:nvSpPr>
          <p:spPr>
            <a:xfrm>
              <a:off x="8017271"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49" name="椭圆 148"/>
            <p:cNvSpPr/>
            <p:nvPr>
              <p:custDataLst>
                <p:tags r:id="rId98"/>
              </p:custDataLst>
            </p:nvPr>
          </p:nvSpPr>
          <p:spPr>
            <a:xfrm>
              <a:off x="8107758"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0" name="椭圆 149"/>
            <p:cNvSpPr/>
            <p:nvPr>
              <p:custDataLst>
                <p:tags r:id="rId99"/>
              </p:custDataLst>
            </p:nvPr>
          </p:nvSpPr>
          <p:spPr>
            <a:xfrm>
              <a:off x="8199209"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1" name="椭圆 150"/>
            <p:cNvSpPr/>
            <p:nvPr>
              <p:custDataLst>
                <p:tags r:id="rId100"/>
              </p:custDataLst>
            </p:nvPr>
          </p:nvSpPr>
          <p:spPr>
            <a:xfrm>
              <a:off x="8290660"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2" name="椭圆 151"/>
            <p:cNvSpPr/>
            <p:nvPr>
              <p:custDataLst>
                <p:tags r:id="rId101"/>
              </p:custDataLst>
            </p:nvPr>
          </p:nvSpPr>
          <p:spPr>
            <a:xfrm rot="900000">
              <a:off x="8382111"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3" name="椭圆 152"/>
            <p:cNvSpPr/>
            <p:nvPr>
              <p:custDataLst>
                <p:tags r:id="rId102"/>
              </p:custDataLst>
            </p:nvPr>
          </p:nvSpPr>
          <p:spPr>
            <a:xfrm rot="900000">
              <a:off x="8482304"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4" name="椭圆 153"/>
            <p:cNvSpPr/>
            <p:nvPr>
              <p:custDataLst>
                <p:tags r:id="rId103"/>
              </p:custDataLst>
            </p:nvPr>
          </p:nvSpPr>
          <p:spPr>
            <a:xfrm rot="900000">
              <a:off x="8580605"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5" name="椭圆 154"/>
            <p:cNvSpPr/>
            <p:nvPr>
              <p:custDataLst>
                <p:tags r:id="rId104"/>
              </p:custDataLst>
            </p:nvPr>
          </p:nvSpPr>
          <p:spPr>
            <a:xfrm rot="900000">
              <a:off x="8677684"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6" name="椭圆 155"/>
            <p:cNvSpPr/>
            <p:nvPr>
              <p:custDataLst>
                <p:tags r:id="rId105"/>
              </p:custDataLst>
            </p:nvPr>
          </p:nvSpPr>
          <p:spPr>
            <a:xfrm rot="900000">
              <a:off x="8772992" y="4745819"/>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7" name="椭圆 156"/>
            <p:cNvSpPr/>
            <p:nvPr>
              <p:custDataLst>
                <p:tags r:id="rId106"/>
              </p:custDataLst>
            </p:nvPr>
          </p:nvSpPr>
          <p:spPr>
            <a:xfrm rot="900000">
              <a:off x="8871769"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8" name="椭圆 157"/>
            <p:cNvSpPr/>
            <p:nvPr>
              <p:custDataLst>
                <p:tags r:id="rId107"/>
              </p:custDataLst>
            </p:nvPr>
          </p:nvSpPr>
          <p:spPr>
            <a:xfrm rot="900000">
              <a:off x="8970070"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9" name="椭圆 158"/>
            <p:cNvSpPr/>
            <p:nvPr>
              <p:custDataLst>
                <p:tags r:id="rId108"/>
              </p:custDataLst>
            </p:nvPr>
          </p:nvSpPr>
          <p:spPr>
            <a:xfrm rot="900000">
              <a:off x="9069001"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60" name="椭圆 159"/>
            <p:cNvSpPr/>
            <p:nvPr>
              <p:custDataLst>
                <p:tags r:id="rId109"/>
              </p:custDataLst>
            </p:nvPr>
          </p:nvSpPr>
          <p:spPr>
            <a:xfrm rot="900000">
              <a:off x="9170112"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61" name="椭圆 160"/>
            <p:cNvSpPr/>
            <p:nvPr>
              <p:custDataLst>
                <p:tags r:id="rId110"/>
              </p:custDataLst>
            </p:nvPr>
          </p:nvSpPr>
          <p:spPr>
            <a:xfrm rot="900000">
              <a:off x="9269627"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62" name="椭圆 161"/>
            <p:cNvSpPr/>
            <p:nvPr>
              <p:custDataLst>
                <p:tags r:id="rId111"/>
              </p:custDataLst>
            </p:nvPr>
          </p:nvSpPr>
          <p:spPr>
            <a:xfrm rot="900000">
              <a:off x="9379320"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63" name="椭圆 162"/>
            <p:cNvSpPr/>
            <p:nvPr>
              <p:custDataLst>
                <p:tags r:id="rId112"/>
              </p:custDataLst>
            </p:nvPr>
          </p:nvSpPr>
          <p:spPr>
            <a:xfrm rot="900000">
              <a:off x="9489014"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164" name="组合 163"/>
          <p:cNvGrpSpPr/>
          <p:nvPr userDrawn="1">
            <p:custDataLst>
              <p:tags r:id="rId59"/>
            </p:custDataLst>
          </p:nvPr>
        </p:nvGrpSpPr>
        <p:grpSpPr>
          <a:xfrm>
            <a:off x="8011795" y="5228590"/>
            <a:ext cx="1529080" cy="57785"/>
            <a:chOff x="8017271" y="4745817"/>
            <a:chExt cx="1529291" cy="57551"/>
          </a:xfrm>
        </p:grpSpPr>
        <p:sp>
          <p:nvSpPr>
            <p:cNvPr id="165" name="椭圆 164"/>
            <p:cNvSpPr/>
            <p:nvPr>
              <p:custDataLst>
                <p:tags r:id="rId81"/>
              </p:custDataLst>
            </p:nvPr>
          </p:nvSpPr>
          <p:spPr>
            <a:xfrm>
              <a:off x="8017271"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66" name="椭圆 165"/>
            <p:cNvSpPr/>
            <p:nvPr>
              <p:custDataLst>
                <p:tags r:id="rId82"/>
              </p:custDataLst>
            </p:nvPr>
          </p:nvSpPr>
          <p:spPr>
            <a:xfrm>
              <a:off x="8107758"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67" name="椭圆 166"/>
            <p:cNvSpPr/>
            <p:nvPr>
              <p:custDataLst>
                <p:tags r:id="rId83"/>
              </p:custDataLst>
            </p:nvPr>
          </p:nvSpPr>
          <p:spPr>
            <a:xfrm>
              <a:off x="8199209"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68" name="椭圆 167"/>
            <p:cNvSpPr/>
            <p:nvPr>
              <p:custDataLst>
                <p:tags r:id="rId84"/>
              </p:custDataLst>
            </p:nvPr>
          </p:nvSpPr>
          <p:spPr>
            <a:xfrm>
              <a:off x="8290660"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69" name="椭圆 168"/>
            <p:cNvSpPr/>
            <p:nvPr>
              <p:custDataLst>
                <p:tags r:id="rId85"/>
              </p:custDataLst>
            </p:nvPr>
          </p:nvSpPr>
          <p:spPr>
            <a:xfrm rot="900000">
              <a:off x="8382111"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70" name="椭圆 169"/>
            <p:cNvSpPr/>
            <p:nvPr>
              <p:custDataLst>
                <p:tags r:id="rId86"/>
              </p:custDataLst>
            </p:nvPr>
          </p:nvSpPr>
          <p:spPr>
            <a:xfrm rot="900000">
              <a:off x="8482304"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71" name="椭圆 170"/>
            <p:cNvSpPr/>
            <p:nvPr>
              <p:custDataLst>
                <p:tags r:id="rId87"/>
              </p:custDataLst>
            </p:nvPr>
          </p:nvSpPr>
          <p:spPr>
            <a:xfrm rot="900000">
              <a:off x="8580605"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72" name="椭圆 171"/>
            <p:cNvSpPr/>
            <p:nvPr>
              <p:custDataLst>
                <p:tags r:id="rId88"/>
              </p:custDataLst>
            </p:nvPr>
          </p:nvSpPr>
          <p:spPr>
            <a:xfrm rot="900000">
              <a:off x="8677684" y="4745820"/>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73" name="椭圆 172"/>
            <p:cNvSpPr/>
            <p:nvPr>
              <p:custDataLst>
                <p:tags r:id="rId89"/>
              </p:custDataLst>
            </p:nvPr>
          </p:nvSpPr>
          <p:spPr>
            <a:xfrm rot="900000">
              <a:off x="8772992" y="4745819"/>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74" name="椭圆 173"/>
            <p:cNvSpPr/>
            <p:nvPr>
              <p:custDataLst>
                <p:tags r:id="rId90"/>
              </p:custDataLst>
            </p:nvPr>
          </p:nvSpPr>
          <p:spPr>
            <a:xfrm rot="900000">
              <a:off x="8871769"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75" name="椭圆 174"/>
            <p:cNvSpPr/>
            <p:nvPr>
              <p:custDataLst>
                <p:tags r:id="rId91"/>
              </p:custDataLst>
            </p:nvPr>
          </p:nvSpPr>
          <p:spPr>
            <a:xfrm rot="900000">
              <a:off x="8970070"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76" name="椭圆 175"/>
            <p:cNvSpPr/>
            <p:nvPr>
              <p:custDataLst>
                <p:tags r:id="rId92"/>
              </p:custDataLst>
            </p:nvPr>
          </p:nvSpPr>
          <p:spPr>
            <a:xfrm rot="900000">
              <a:off x="9069001"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77" name="椭圆 176"/>
            <p:cNvSpPr/>
            <p:nvPr>
              <p:custDataLst>
                <p:tags r:id="rId93"/>
              </p:custDataLst>
            </p:nvPr>
          </p:nvSpPr>
          <p:spPr>
            <a:xfrm rot="900000">
              <a:off x="9170112" y="4745818"/>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78" name="椭圆 177"/>
            <p:cNvSpPr/>
            <p:nvPr>
              <p:custDataLst>
                <p:tags r:id="rId94"/>
              </p:custDataLst>
            </p:nvPr>
          </p:nvSpPr>
          <p:spPr>
            <a:xfrm rot="900000">
              <a:off x="9269627"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79" name="椭圆 178"/>
            <p:cNvSpPr/>
            <p:nvPr>
              <p:custDataLst>
                <p:tags r:id="rId95"/>
              </p:custDataLst>
            </p:nvPr>
          </p:nvSpPr>
          <p:spPr>
            <a:xfrm rot="900000">
              <a:off x="9379320"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80" name="椭圆 179"/>
            <p:cNvSpPr/>
            <p:nvPr>
              <p:custDataLst>
                <p:tags r:id="rId96"/>
              </p:custDataLst>
            </p:nvPr>
          </p:nvSpPr>
          <p:spPr>
            <a:xfrm rot="900000">
              <a:off x="9489014" y="4745817"/>
              <a:ext cx="57548" cy="57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sp>
        <p:nvSpPr>
          <p:cNvPr id="181" name="等腰三角形 180"/>
          <p:cNvSpPr/>
          <p:nvPr userDrawn="1">
            <p:custDataLst>
              <p:tags r:id="rId60"/>
            </p:custDataLst>
          </p:nvPr>
        </p:nvSpPr>
        <p:spPr>
          <a:xfrm rot="5841703">
            <a:off x="5126990" y="2024380"/>
            <a:ext cx="2185670" cy="1884045"/>
          </a:xfrm>
          <a:prstGeom prst="triangle">
            <a:avLst>
              <a:gd name="adj" fmla="val 92711"/>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82" name="椭圆 181"/>
          <p:cNvSpPr/>
          <p:nvPr userDrawn="1">
            <p:custDataLst>
              <p:tags r:id="rId61"/>
            </p:custDataLst>
          </p:nvPr>
        </p:nvSpPr>
        <p:spPr>
          <a:xfrm>
            <a:off x="7865745" y="2379980"/>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83" name="椭圆 182"/>
          <p:cNvSpPr/>
          <p:nvPr userDrawn="1">
            <p:custDataLst>
              <p:tags r:id="rId62"/>
            </p:custDataLst>
          </p:nvPr>
        </p:nvSpPr>
        <p:spPr>
          <a:xfrm>
            <a:off x="8439785" y="3966845"/>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184" name="直接连接符 183"/>
          <p:cNvCxnSpPr/>
          <p:nvPr userDrawn="1">
            <p:custDataLst>
              <p:tags r:id="rId63"/>
            </p:custDataLst>
          </p:nvPr>
        </p:nvCxnSpPr>
        <p:spPr>
          <a:xfrm rot="696736" flipV="1">
            <a:off x="5902596" y="3176025"/>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userDrawn="1">
            <p:custDataLst>
              <p:tags r:id="rId64"/>
            </p:custDataLst>
          </p:nvPr>
        </p:nvCxnSpPr>
        <p:spPr>
          <a:xfrm rot="696736">
            <a:off x="5996034" y="3194574"/>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userDrawn="1">
            <p:custDataLst>
              <p:tags r:id="rId65"/>
            </p:custDataLst>
          </p:nvPr>
        </p:nvCxnSpPr>
        <p:spPr>
          <a:xfrm rot="696736" flipV="1">
            <a:off x="6095555" y="3215677"/>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userDrawn="1">
            <p:custDataLst>
              <p:tags r:id="rId66"/>
            </p:custDataLst>
          </p:nvPr>
        </p:nvCxnSpPr>
        <p:spPr>
          <a:xfrm rot="696736">
            <a:off x="6195205" y="3235503"/>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userDrawn="1">
            <p:custDataLst>
              <p:tags r:id="rId67"/>
            </p:custDataLst>
          </p:nvPr>
        </p:nvCxnSpPr>
        <p:spPr>
          <a:xfrm rot="696736" flipV="1">
            <a:off x="6288513" y="3255328"/>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userDrawn="1">
            <p:custDataLst>
              <p:tags r:id="rId68"/>
            </p:custDataLst>
          </p:nvPr>
        </p:nvCxnSpPr>
        <p:spPr>
          <a:xfrm rot="696736">
            <a:off x="6388163" y="3275154"/>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userDrawn="1">
            <p:custDataLst>
              <p:tags r:id="rId69"/>
            </p:custDataLst>
          </p:nvPr>
        </p:nvCxnSpPr>
        <p:spPr>
          <a:xfrm rot="696736" flipV="1">
            <a:off x="6482513" y="3295194"/>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userDrawn="1">
            <p:custDataLst>
              <p:tags r:id="rId70"/>
            </p:custDataLst>
          </p:nvPr>
        </p:nvCxnSpPr>
        <p:spPr>
          <a:xfrm rot="696736">
            <a:off x="6582164" y="3315020"/>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userDrawn="1">
            <p:custDataLst>
              <p:tags r:id="rId71"/>
            </p:custDataLst>
          </p:nvPr>
        </p:nvCxnSpPr>
        <p:spPr>
          <a:xfrm rot="696736" flipV="1">
            <a:off x="6675471" y="3334846"/>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userDrawn="1">
            <p:custDataLst>
              <p:tags r:id="rId72"/>
            </p:custDataLst>
          </p:nvPr>
        </p:nvCxnSpPr>
        <p:spPr>
          <a:xfrm rot="696736">
            <a:off x="6775122" y="3354672"/>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userDrawn="1">
            <p:custDataLst>
              <p:tags r:id="rId73"/>
            </p:custDataLst>
          </p:nvPr>
        </p:nvCxnSpPr>
        <p:spPr>
          <a:xfrm rot="696736" flipV="1">
            <a:off x="6868430" y="3374498"/>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95" name="文本框 194"/>
          <p:cNvSpPr txBox="1"/>
          <p:nvPr userDrawn="1">
            <p:custDataLst>
              <p:tags r:id="rId74"/>
            </p:custDataLst>
          </p:nvPr>
        </p:nvSpPr>
        <p:spPr>
          <a:xfrm>
            <a:off x="1084580" y="1923415"/>
            <a:ext cx="1040130" cy="22148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3800" b="1" i="0" u="none" strike="noStrike" kern="1200" cap="none" spc="0" normalizeH="0" baseline="0" noProof="0" dirty="0">
                <a:ln>
                  <a:noFill/>
                </a:ln>
                <a:solidFill>
                  <a:schemeClr val="accent6"/>
                </a:solidFill>
                <a:effectLst/>
                <a:uLnTx/>
                <a:uFillTx/>
                <a:latin typeface="等线" panose="02010600030101010101" charset="-122"/>
                <a:ea typeface="等线" panose="02010600030101010101" charset="-122"/>
                <a:cs typeface="+mn-cs"/>
              </a:rPr>
              <a:t>“</a:t>
            </a:r>
          </a:p>
        </p:txBody>
      </p:sp>
      <p:sp>
        <p:nvSpPr>
          <p:cNvPr id="196" name="文本框 195"/>
          <p:cNvSpPr txBox="1"/>
          <p:nvPr userDrawn="1">
            <p:custDataLst>
              <p:tags r:id="rId75"/>
            </p:custDataLst>
          </p:nvPr>
        </p:nvSpPr>
        <p:spPr>
          <a:xfrm>
            <a:off x="10039350" y="3124200"/>
            <a:ext cx="1033145" cy="22148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3800" b="1" i="0" u="none" strike="noStrike" kern="1200" cap="none" spc="0" normalizeH="0" baseline="0" noProof="0" dirty="0">
                <a:ln>
                  <a:noFill/>
                </a:ln>
                <a:solidFill>
                  <a:schemeClr val="accent6"/>
                </a:solidFill>
                <a:effectLst/>
                <a:uLnTx/>
                <a:uFillTx/>
                <a:latin typeface="等线" panose="02010600030101010101" charset="-122"/>
                <a:ea typeface="等线" panose="02010600030101010101" charset="-122"/>
                <a:cs typeface="+mn-cs"/>
              </a:rPr>
              <a:t>”</a:t>
            </a:r>
          </a:p>
        </p:txBody>
      </p:sp>
      <p:sp>
        <p:nvSpPr>
          <p:cNvPr id="3" name="日期占位符 2"/>
          <p:cNvSpPr>
            <a:spLocks noGrp="1"/>
          </p:cNvSpPr>
          <p:nvPr>
            <p:ph type="dt" sz="half" idx="10"/>
            <p:custDataLst>
              <p:tags r:id="rId76"/>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77"/>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78"/>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t>‹#›</a:t>
            </a:fld>
            <a:endParaRPr lang="zh-CN" altLang="en-US"/>
          </a:p>
        </p:txBody>
      </p:sp>
      <p:sp>
        <p:nvSpPr>
          <p:cNvPr id="197" name="矩形 196"/>
          <p:cNvSpPr/>
          <p:nvPr userDrawn="1">
            <p:custDataLst>
              <p:tags r:id="rId79"/>
            </p:custDataLst>
          </p:nvPr>
        </p:nvSpPr>
        <p:spPr>
          <a:xfrm>
            <a:off x="693420" y="522605"/>
            <a:ext cx="10811510" cy="5835650"/>
          </a:xfrm>
          <a:prstGeom prst="rect">
            <a:avLst/>
          </a:prstGeom>
          <a:solidFill>
            <a:schemeClr val="bg1"/>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2" name="标题 1"/>
          <p:cNvSpPr>
            <a:spLocks noGrp="1"/>
          </p:cNvSpPr>
          <p:nvPr>
            <p:ph type="title"/>
            <p:custDataLst>
              <p:tags r:id="rId80"/>
            </p:custDataLst>
          </p:nvPr>
        </p:nvSpPr>
        <p:spPr>
          <a:xfrm>
            <a:off x="921995" y="747332"/>
            <a:ext cx="10421645"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j-cs"/>
                <a:sym typeface="+mn-ea"/>
              </a:defRPr>
            </a:lvl1pPr>
          </a:lstStyle>
          <a:p>
            <a:pPr lvl="0"/>
            <a:r>
              <a:rPr>
                <a:sym typeface="+mn-ea"/>
              </a:rPr>
              <a:t>单击此处编辑母版标题样式</a:t>
            </a:r>
          </a:p>
        </p:txBody>
      </p:sp>
    </p:spTree>
    <p:extLst>
      <p:ext uri="{BB962C8B-B14F-4D97-AF65-F5344CB8AC3E}">
        <p14:creationId xmlns:p14="http://schemas.microsoft.com/office/powerpoint/2010/main" val="10979150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t>2020/2/27</a:t>
            </a:fld>
            <a:endParaRPr lang="zh-CN" altLang="en-US"/>
          </a:p>
        </p:txBody>
      </p:sp>
      <p:sp>
        <p:nvSpPr>
          <p:cNvPr id="3" name="页脚占位符 2"/>
          <p:cNvSpPr>
            <a:spLocks noGrp="1"/>
          </p:cNvSpPr>
          <p:nvPr>
            <p:ph type="ftr" sz="quarter" idx="11"/>
            <p:custDataLst>
              <p:tags r:id="rId2"/>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4" name="灯片编号占位符 3"/>
          <p:cNvSpPr>
            <a:spLocks noGrp="1"/>
          </p:cNvSpPr>
          <p:nvPr>
            <p:ph type="sldNum" sz="quarter" idx="12"/>
            <p:custDataLst>
              <p:tags r:id="rId3"/>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25652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2020/2/27</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grpSp>
        <p:nvGrpSpPr>
          <p:cNvPr id="60" name="组合 59"/>
          <p:cNvGrpSpPr/>
          <p:nvPr userDrawn="1">
            <p:custDataLst>
              <p:tags r:id="rId1"/>
            </p:custDataLst>
          </p:nvPr>
        </p:nvGrpSpPr>
        <p:grpSpPr>
          <a:xfrm>
            <a:off x="106605" y="-15735"/>
            <a:ext cx="11950114" cy="6769452"/>
            <a:chOff x="106605" y="-15735"/>
            <a:chExt cx="11950114" cy="6769452"/>
          </a:xfrm>
        </p:grpSpPr>
        <p:grpSp>
          <p:nvGrpSpPr>
            <p:cNvPr id="61" name="组合 60"/>
            <p:cNvGrpSpPr/>
            <p:nvPr userDrawn="1">
              <p:custDataLst>
                <p:tags r:id="rId8"/>
              </p:custDataLst>
            </p:nvPr>
          </p:nvGrpSpPr>
          <p:grpSpPr>
            <a:xfrm>
              <a:off x="11443909" y="4857426"/>
              <a:ext cx="612810" cy="1896291"/>
              <a:chOff x="17265" y="6303"/>
              <a:chExt cx="1218" cy="3769"/>
            </a:xfrm>
          </p:grpSpPr>
          <p:sp>
            <p:nvSpPr>
              <p:cNvPr id="66" name="等腰三角形 65"/>
              <p:cNvSpPr/>
              <p:nvPr userDrawn="1">
                <p:custDataLst>
                  <p:tags r:id="rId12"/>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67" name="组合 66"/>
              <p:cNvGrpSpPr/>
              <p:nvPr userDrawn="1"/>
            </p:nvGrpSpPr>
            <p:grpSpPr>
              <a:xfrm rot="17916736">
                <a:off x="17610" y="9129"/>
                <a:ext cx="1246" cy="140"/>
                <a:chOff x="8840335" y="-2017486"/>
                <a:chExt cx="865192" cy="96620"/>
              </a:xfrm>
            </p:grpSpPr>
            <p:cxnSp>
              <p:nvCxnSpPr>
                <p:cNvPr id="72" name="直接连接符 71"/>
                <p:cNvCxnSpPr/>
                <p:nvPr>
                  <p:custDataLst>
                    <p:tags r:id="rId17"/>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custDataLst>
                    <p:tags r:id="rId18"/>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custDataLst>
                    <p:tags r:id="rId19"/>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20"/>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custDataLst>
                    <p:tags r:id="rId21"/>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custDataLst>
                    <p:tags r:id="rId22"/>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custDataLst>
                    <p:tags r:id="rId23"/>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custDataLst>
                    <p:tags r:id="rId24"/>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custDataLst>
                    <p:tags r:id="rId25"/>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custDataLst>
                    <p:tags r:id="rId26"/>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custDataLst>
                    <p:tags r:id="rId27"/>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custDataLst>
                    <p:tags r:id="rId28"/>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68" name="椭圆 67"/>
              <p:cNvSpPr/>
              <p:nvPr userDrawn="1">
                <p:custDataLst>
                  <p:tags r:id="rId13"/>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9" name="椭圆 68"/>
              <p:cNvSpPr/>
              <p:nvPr userDrawn="1">
                <p:custDataLst>
                  <p:tags r:id="rId14"/>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0" name="椭圆 69"/>
              <p:cNvSpPr/>
              <p:nvPr userDrawn="1">
                <p:custDataLst>
                  <p:tags r:id="rId15"/>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1" name="椭圆 70"/>
              <p:cNvSpPr/>
              <p:nvPr userDrawn="1">
                <p:custDataLst>
                  <p:tags r:id="rId16"/>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62" name="组合 61"/>
            <p:cNvGrpSpPr/>
            <p:nvPr userDrawn="1"/>
          </p:nvGrpSpPr>
          <p:grpSpPr>
            <a:xfrm>
              <a:off x="106605" y="-15735"/>
              <a:ext cx="387234" cy="723600"/>
              <a:chOff x="2868565" y="1534795"/>
              <a:chExt cx="609963" cy="3938905"/>
            </a:xfrm>
            <a:solidFill>
              <a:schemeClr val="accent1"/>
            </a:solidFill>
          </p:grpSpPr>
          <p:sp>
            <p:nvSpPr>
              <p:cNvPr id="63" name="矩形 62"/>
              <p:cNvSpPr/>
              <p:nvPr userDrawn="1">
                <p:custDataLst>
                  <p:tags r:id="rId9"/>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4" name="矩形 63"/>
              <p:cNvSpPr/>
              <p:nvPr userDrawn="1">
                <p:custDataLst>
                  <p:tags r:id="rId10"/>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5" name="矩形 64"/>
              <p:cNvSpPr/>
              <p:nvPr userDrawn="1">
                <p:custDataLst>
                  <p:tags r:id="rId11"/>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j-cs"/>
                <a:sym typeface="+mn-ea"/>
              </a:defRPr>
            </a:lvl1pPr>
          </a:lstStyle>
          <a:p>
            <a:pPr lvl="0"/>
            <a:r>
              <a:rPr>
                <a:sym typeface="+mn-ea"/>
              </a:rPr>
              <a:t>单击此处编辑母版标题样式</a:t>
            </a: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5"/>
            </p:custDataLst>
          </p:nvPr>
        </p:nvSpPr>
        <p:spPr/>
        <p:txBody>
          <a:bodyPr/>
          <a:lstStyle>
            <a:lvl1pPr>
              <a:defRPr>
                <a:latin typeface="微软雅黑" panose="020B0503020204020204" charset="-122"/>
                <a:ea typeface="微软雅黑" panose="020B0503020204020204" charset="-122"/>
              </a:defRPr>
            </a:lvl1pPr>
          </a:lstStyle>
          <a:p>
            <a:fld id="{9EFD9D74-47D9-4702-A33C-335B63B48DBF}" type="datetimeFigureOut">
              <a:rPr lang="zh-CN" altLang="en-US" smtClean="0"/>
              <a:t>2020/2/27</a:t>
            </a:fld>
            <a:endParaRPr lang="zh-CN" altLang="en-US" dirty="0"/>
          </a:p>
        </p:txBody>
      </p:sp>
      <p:sp>
        <p:nvSpPr>
          <p:cNvPr id="6" name="页脚占位符 5"/>
          <p:cNvSpPr>
            <a:spLocks noGrp="1"/>
          </p:cNvSpPr>
          <p:nvPr>
            <p:ph type="ftr" sz="quarter" idx="11"/>
            <p:custDataLst>
              <p:tags r:id="rId6"/>
            </p:custDataLst>
          </p:nvPr>
        </p:nvSpPr>
        <p:spPr/>
        <p:txBody>
          <a:bodyPr/>
          <a:lstStyle>
            <a:lvl1pPr>
              <a:defRPr>
                <a:latin typeface="微软雅黑" panose="020B0503020204020204" charset="-122"/>
                <a:ea typeface="微软雅黑" panose="020B0503020204020204" charset="-122"/>
              </a:defRPr>
            </a:lvl1p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lvl1pPr>
              <a:defRPr>
                <a:latin typeface="微软雅黑" panose="020B0503020204020204" charset="-122"/>
                <a:ea typeface="微软雅黑" panose="020B0503020204020204" charset="-122"/>
              </a:defRPr>
            </a:lvl1p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7977690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grpSp>
        <p:nvGrpSpPr>
          <p:cNvPr id="59" name="组合 58"/>
          <p:cNvGrpSpPr/>
          <p:nvPr userDrawn="1">
            <p:custDataLst>
              <p:tags r:id="rId1"/>
            </p:custDataLst>
          </p:nvPr>
        </p:nvGrpSpPr>
        <p:grpSpPr>
          <a:xfrm>
            <a:off x="106605" y="-15735"/>
            <a:ext cx="11950114" cy="6769452"/>
            <a:chOff x="106605" y="-15735"/>
            <a:chExt cx="11950114" cy="6769452"/>
          </a:xfrm>
        </p:grpSpPr>
        <p:grpSp>
          <p:nvGrpSpPr>
            <p:cNvPr id="60" name="组合 59"/>
            <p:cNvGrpSpPr/>
            <p:nvPr userDrawn="1">
              <p:custDataLst>
                <p:tags r:id="rId7"/>
              </p:custDataLst>
            </p:nvPr>
          </p:nvGrpSpPr>
          <p:grpSpPr>
            <a:xfrm>
              <a:off x="11443909" y="4857426"/>
              <a:ext cx="612810" cy="1896291"/>
              <a:chOff x="17265" y="6303"/>
              <a:chExt cx="1218" cy="3769"/>
            </a:xfrm>
          </p:grpSpPr>
          <p:sp>
            <p:nvSpPr>
              <p:cNvPr id="65" name="等腰三角形 64"/>
              <p:cNvSpPr/>
              <p:nvPr userDrawn="1">
                <p:custDataLst>
                  <p:tags r:id="rId11"/>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66" name="组合 65"/>
              <p:cNvGrpSpPr/>
              <p:nvPr userDrawn="1"/>
            </p:nvGrpSpPr>
            <p:grpSpPr>
              <a:xfrm rot="17916736">
                <a:off x="17610" y="9129"/>
                <a:ext cx="1246" cy="140"/>
                <a:chOff x="8840335" y="-2017486"/>
                <a:chExt cx="865192" cy="96620"/>
              </a:xfrm>
            </p:grpSpPr>
            <p:cxnSp>
              <p:nvCxnSpPr>
                <p:cNvPr id="71" name="直接连接符 70"/>
                <p:cNvCxnSpPr/>
                <p:nvPr>
                  <p:custDataLst>
                    <p:tags r:id="rId16"/>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custDataLst>
                    <p:tags r:id="rId17"/>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custDataLst>
                    <p:tags r:id="rId18"/>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custDataLst>
                    <p:tags r:id="rId19"/>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20"/>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custDataLst>
                    <p:tags r:id="rId21"/>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custDataLst>
                    <p:tags r:id="rId22"/>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custDataLst>
                    <p:tags r:id="rId23"/>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custDataLst>
                    <p:tags r:id="rId24"/>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custDataLst>
                    <p:tags r:id="rId25"/>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custDataLst>
                    <p:tags r:id="rId26"/>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custDataLst>
                    <p:tags r:id="rId27"/>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67" name="椭圆 66"/>
              <p:cNvSpPr/>
              <p:nvPr userDrawn="1">
                <p:custDataLst>
                  <p:tags r:id="rId12"/>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8" name="椭圆 67"/>
              <p:cNvSpPr/>
              <p:nvPr userDrawn="1">
                <p:custDataLst>
                  <p:tags r:id="rId13"/>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9" name="椭圆 68"/>
              <p:cNvSpPr/>
              <p:nvPr userDrawn="1">
                <p:custDataLst>
                  <p:tags r:id="rId14"/>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0" name="椭圆 69"/>
              <p:cNvSpPr/>
              <p:nvPr userDrawn="1">
                <p:custDataLst>
                  <p:tags r:id="rId15"/>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61" name="组合 60"/>
            <p:cNvGrpSpPr/>
            <p:nvPr userDrawn="1"/>
          </p:nvGrpSpPr>
          <p:grpSpPr>
            <a:xfrm>
              <a:off x="106605" y="-15735"/>
              <a:ext cx="387234" cy="723600"/>
              <a:chOff x="2868565" y="1534795"/>
              <a:chExt cx="609963" cy="3938905"/>
            </a:xfrm>
            <a:solidFill>
              <a:schemeClr val="accent1"/>
            </a:solidFill>
          </p:grpSpPr>
          <p:sp>
            <p:nvSpPr>
              <p:cNvPr id="62" name="矩形 61"/>
              <p:cNvSpPr/>
              <p:nvPr userDrawn="1">
                <p:custDataLst>
                  <p:tags r:id="rId8"/>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3" name="矩形 62"/>
              <p:cNvSpPr/>
              <p:nvPr userDrawn="1">
                <p:custDataLst>
                  <p:tags r:id="rId9"/>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4" name="矩形 63"/>
              <p:cNvSpPr/>
              <p:nvPr userDrawn="1">
                <p:custDataLst>
                  <p:tags r:id="rId10"/>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j-cs"/>
                <a:sym typeface="+mn-ea"/>
              </a:defRPr>
            </a:lvl1pPr>
          </a:lstStyle>
          <a:p>
            <a:pPr lvl="0"/>
            <a:r>
              <a:rPr dirty="0">
                <a:sym typeface="+mn-ea"/>
              </a:rPr>
              <a:t>单击此处编辑母版标题样式</a:t>
            </a: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baseline="0">
                <a:solidFill>
                  <a:schemeClr val="tx1">
                    <a:lumMod val="85000"/>
                    <a:lumOff val="15000"/>
                  </a:schemeClr>
                </a:solidFill>
                <a:latin typeface="Arial" panose="020B0604020202020204" pitchFamily="34" charset="0"/>
                <a:ea typeface="幼圆" panose="02010509060101010101" pitchFamily="49"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幼圆" panose="02010509060101010101" pitchFamily="49"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幼圆" panose="02010509060101010101" pitchFamily="49"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幼圆" panose="02010509060101010101" pitchFamily="49"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幼圆"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4"/>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t>2020/2/27</a:t>
            </a:fld>
            <a:endParaRPr lang="zh-CN" altLang="en-US"/>
          </a:p>
        </p:txBody>
      </p:sp>
      <p:sp>
        <p:nvSpPr>
          <p:cNvPr id="5" name="页脚占位符 4"/>
          <p:cNvSpPr>
            <a:spLocks noGrp="1"/>
          </p:cNvSpPr>
          <p:nvPr>
            <p:ph type="ftr" sz="quarter" idx="11"/>
            <p:custDataLst>
              <p:tags r:id="rId5"/>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6"/>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031708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grpSp>
        <p:nvGrpSpPr>
          <p:cNvPr id="32" name="组合 31"/>
          <p:cNvGrpSpPr/>
          <p:nvPr userDrawn="1">
            <p:custDataLst>
              <p:tags r:id="rId1"/>
            </p:custDataLst>
          </p:nvPr>
        </p:nvGrpSpPr>
        <p:grpSpPr>
          <a:xfrm>
            <a:off x="106605" y="-15735"/>
            <a:ext cx="11950114" cy="6769452"/>
            <a:chOff x="106605" y="-15735"/>
            <a:chExt cx="11950114" cy="6769452"/>
          </a:xfrm>
        </p:grpSpPr>
        <p:grpSp>
          <p:nvGrpSpPr>
            <p:cNvPr id="59" name="组合 58"/>
            <p:cNvGrpSpPr/>
            <p:nvPr userDrawn="1">
              <p:custDataLst>
                <p:tags r:id="rId6"/>
              </p:custDataLst>
            </p:nvPr>
          </p:nvGrpSpPr>
          <p:grpSpPr>
            <a:xfrm>
              <a:off x="11443909" y="4857426"/>
              <a:ext cx="612810" cy="1896291"/>
              <a:chOff x="17265" y="6303"/>
              <a:chExt cx="1218" cy="3769"/>
            </a:xfrm>
          </p:grpSpPr>
          <p:sp>
            <p:nvSpPr>
              <p:cNvPr id="64" name="等腰三角形 63"/>
              <p:cNvSpPr/>
              <p:nvPr userDrawn="1">
                <p:custDataLst>
                  <p:tags r:id="rId10"/>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65" name="组合 64"/>
              <p:cNvGrpSpPr/>
              <p:nvPr userDrawn="1"/>
            </p:nvGrpSpPr>
            <p:grpSpPr>
              <a:xfrm rot="17916736">
                <a:off x="17610" y="9129"/>
                <a:ext cx="1246" cy="140"/>
                <a:chOff x="8840335" y="-2017486"/>
                <a:chExt cx="865192" cy="96620"/>
              </a:xfrm>
            </p:grpSpPr>
            <p:cxnSp>
              <p:nvCxnSpPr>
                <p:cNvPr id="70" name="直接连接符 69"/>
                <p:cNvCxnSpPr/>
                <p:nvPr>
                  <p:custDataLst>
                    <p:tags r:id="rId15"/>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16"/>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custDataLst>
                    <p:tags r:id="rId17"/>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custDataLst>
                    <p:tags r:id="rId18"/>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custDataLst>
                    <p:tags r:id="rId19"/>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20"/>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custDataLst>
                    <p:tags r:id="rId21"/>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custDataLst>
                    <p:tags r:id="rId22"/>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custDataLst>
                    <p:tags r:id="rId23"/>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custDataLst>
                    <p:tags r:id="rId24"/>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custDataLst>
                    <p:tags r:id="rId25"/>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custDataLst>
                    <p:tags r:id="rId26"/>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66" name="椭圆 65"/>
              <p:cNvSpPr/>
              <p:nvPr userDrawn="1">
                <p:custDataLst>
                  <p:tags r:id="rId11"/>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7" name="椭圆 66"/>
              <p:cNvSpPr/>
              <p:nvPr userDrawn="1">
                <p:custDataLst>
                  <p:tags r:id="rId12"/>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8" name="椭圆 67"/>
              <p:cNvSpPr/>
              <p:nvPr userDrawn="1">
                <p:custDataLst>
                  <p:tags r:id="rId13"/>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9" name="椭圆 68"/>
              <p:cNvSpPr/>
              <p:nvPr userDrawn="1">
                <p:custDataLst>
                  <p:tags r:id="rId14"/>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60" name="组合 59"/>
            <p:cNvGrpSpPr/>
            <p:nvPr userDrawn="1"/>
          </p:nvGrpSpPr>
          <p:grpSpPr>
            <a:xfrm>
              <a:off x="106605" y="-15735"/>
              <a:ext cx="387234" cy="723600"/>
              <a:chOff x="2868565" y="1534795"/>
              <a:chExt cx="609963" cy="3938905"/>
            </a:xfrm>
            <a:solidFill>
              <a:schemeClr val="accent1"/>
            </a:solidFill>
          </p:grpSpPr>
          <p:sp>
            <p:nvSpPr>
              <p:cNvPr id="61" name="矩形 60"/>
              <p:cNvSpPr/>
              <p:nvPr userDrawn="1">
                <p:custDataLst>
                  <p:tags r:id="rId7"/>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2" name="矩形 61"/>
              <p:cNvSpPr/>
              <p:nvPr userDrawn="1">
                <p:custDataLst>
                  <p:tags r:id="rId8"/>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3" name="矩形 62"/>
              <p:cNvSpPr/>
              <p:nvPr userDrawn="1">
                <p:custDataLst>
                  <p:tags r:id="rId9"/>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3" name="日期占位符 2"/>
          <p:cNvSpPr>
            <a:spLocks noGrp="1"/>
          </p:cNvSpPr>
          <p:nvPr>
            <p:ph type="dt" sz="half" idx="10"/>
            <p:custDataLst>
              <p:tags r:id="rId2"/>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3"/>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4"/>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baseline="0">
                <a:solidFill>
                  <a:schemeClr val="tx1">
                    <a:lumMod val="85000"/>
                    <a:lumOff val="15000"/>
                  </a:schemeClr>
                </a:solidFill>
                <a:latin typeface="Arial" panose="020B0604020202020204" pitchFamily="34" charset="0"/>
                <a:ea typeface="幼圆" panose="02010509060101010101" pitchFamily="49" charset="-122"/>
              </a:defRPr>
            </a:lvl1pPr>
            <a:lvl2pPr>
              <a:defRPr baseline="0">
                <a:solidFill>
                  <a:schemeClr val="tx1">
                    <a:lumMod val="85000"/>
                    <a:lumOff val="15000"/>
                  </a:schemeClr>
                </a:solidFill>
                <a:latin typeface="Arial" panose="020B0604020202020204" pitchFamily="34" charset="0"/>
                <a:ea typeface="幼圆" panose="02010509060101010101" pitchFamily="49" charset="-122"/>
              </a:defRPr>
            </a:lvl2pPr>
            <a:lvl3pPr>
              <a:defRPr baseline="0">
                <a:solidFill>
                  <a:schemeClr val="tx1">
                    <a:lumMod val="85000"/>
                    <a:lumOff val="15000"/>
                  </a:schemeClr>
                </a:solidFill>
                <a:latin typeface="Arial" panose="020B0604020202020204" pitchFamily="34" charset="0"/>
                <a:ea typeface="幼圆" panose="02010509060101010101" pitchFamily="49" charset="-122"/>
              </a:defRPr>
            </a:lvl3pPr>
            <a:lvl4pPr>
              <a:defRPr baseline="0">
                <a:solidFill>
                  <a:schemeClr val="tx1">
                    <a:lumMod val="85000"/>
                    <a:lumOff val="15000"/>
                  </a:schemeClr>
                </a:solidFill>
                <a:latin typeface="Arial" panose="020B0604020202020204" pitchFamily="34" charset="0"/>
                <a:ea typeface="幼圆" panose="02010509060101010101" pitchFamily="49" charset="-122"/>
              </a:defRPr>
            </a:lvl4pPr>
            <a:lvl5pPr>
              <a:defRPr baseline="0">
                <a:solidFill>
                  <a:schemeClr val="tx1">
                    <a:lumMod val="85000"/>
                    <a:lumOff val="15000"/>
                  </a:schemeClr>
                </a:solidFill>
                <a:latin typeface="Arial" panose="020B0604020202020204" pitchFamily="34" charset="0"/>
                <a:ea typeface="幼圆"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9249357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tx2"/>
        </a:solidFill>
        <a:effectLst/>
      </p:bgPr>
    </p:bg>
    <p:spTree>
      <p:nvGrpSpPr>
        <p:cNvPr id="1" name=""/>
        <p:cNvGrpSpPr/>
        <p:nvPr/>
      </p:nvGrpSpPr>
      <p:grpSpPr>
        <a:xfrm>
          <a:off x="0" y="0"/>
          <a:ext cx="0" cy="0"/>
          <a:chOff x="0" y="0"/>
          <a:chExt cx="0" cy="0"/>
        </a:xfrm>
      </p:grpSpPr>
      <p:sp>
        <p:nvSpPr>
          <p:cNvPr id="6" name="等腰三角形 5"/>
          <p:cNvSpPr/>
          <p:nvPr userDrawn="1">
            <p:custDataLst>
              <p:tags r:id="rId1"/>
            </p:custDataLst>
          </p:nvPr>
        </p:nvSpPr>
        <p:spPr>
          <a:xfrm rot="17471140">
            <a:off x="3698875" y="3422650"/>
            <a:ext cx="635635" cy="548005"/>
          </a:xfrm>
          <a:prstGeom prst="triangle">
            <a:avLst>
              <a:gd name="adj" fmla="val 0"/>
            </a:avLst>
          </a:prstGeom>
          <a:no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 name="任意多边形: 形状 6"/>
          <p:cNvSpPr/>
          <p:nvPr userDrawn="1">
            <p:custDataLst>
              <p:tags r:id="rId2"/>
            </p:custDataLst>
          </p:nvPr>
        </p:nvSpPr>
        <p:spPr>
          <a:xfrm rot="1992645" flipH="1">
            <a:off x="7950200" y="4211320"/>
            <a:ext cx="3871595" cy="1842135"/>
          </a:xfrm>
          <a:custGeom>
            <a:avLst/>
            <a:gdLst>
              <a:gd name="connsiteX0" fmla="*/ 2873117 w 3871503"/>
              <a:gd name="connsiteY0" fmla="*/ 0 h 1842193"/>
              <a:gd name="connsiteX1" fmla="*/ 0 w 3871503"/>
              <a:gd name="connsiteY1" fmla="*/ 1716323 h 1842193"/>
              <a:gd name="connsiteX2" fmla="*/ 192271 w 3871503"/>
              <a:gd name="connsiteY2" fmla="*/ 1842193 h 1842193"/>
              <a:gd name="connsiteX3" fmla="*/ 3871503 w 3871503"/>
              <a:gd name="connsiteY3" fmla="*/ 1842193 h 1842193"/>
              <a:gd name="connsiteX4" fmla="*/ 2873117 w 3871503"/>
              <a:gd name="connsiteY4" fmla="*/ 0 h 184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503" h="1842193">
                <a:moveTo>
                  <a:pt x="2873117" y="0"/>
                </a:moveTo>
                <a:lnTo>
                  <a:pt x="0" y="1716323"/>
                </a:lnTo>
                <a:lnTo>
                  <a:pt x="192271" y="1842193"/>
                </a:lnTo>
                <a:lnTo>
                  <a:pt x="3871503" y="1842193"/>
                </a:lnTo>
                <a:lnTo>
                  <a:pt x="2873117"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 name="椭圆 7"/>
          <p:cNvSpPr/>
          <p:nvPr userDrawn="1">
            <p:custDataLst>
              <p:tags r:id="rId3"/>
            </p:custDataLst>
          </p:nvPr>
        </p:nvSpPr>
        <p:spPr>
          <a:xfrm>
            <a:off x="6482715" y="1130935"/>
            <a:ext cx="760095" cy="76009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 name="椭圆 8"/>
          <p:cNvSpPr/>
          <p:nvPr userDrawn="1">
            <p:custDataLst>
              <p:tags r:id="rId4"/>
            </p:custDataLst>
          </p:nvPr>
        </p:nvSpPr>
        <p:spPr>
          <a:xfrm flipH="1" flipV="1">
            <a:off x="3030855" y="1265555"/>
            <a:ext cx="199390" cy="199390"/>
          </a:xfrm>
          <a:prstGeom prst="ellipse">
            <a:avLst/>
          </a:prstGeom>
          <a:no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0" name="等腰三角形 9"/>
          <p:cNvSpPr/>
          <p:nvPr userDrawn="1">
            <p:custDataLst>
              <p:tags r:id="rId5"/>
            </p:custDataLst>
          </p:nvPr>
        </p:nvSpPr>
        <p:spPr>
          <a:xfrm rot="3891175">
            <a:off x="9565640" y="1680210"/>
            <a:ext cx="824865" cy="711200"/>
          </a:xfrm>
          <a:prstGeom prst="triangle">
            <a:avLst/>
          </a:prstGeom>
          <a:no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 name="任意多边形: 形状 10"/>
          <p:cNvSpPr/>
          <p:nvPr userDrawn="1">
            <p:custDataLst>
              <p:tags r:id="rId6"/>
            </p:custDataLst>
          </p:nvPr>
        </p:nvSpPr>
        <p:spPr>
          <a:xfrm rot="14882027" flipH="1">
            <a:off x="-741680" y="945515"/>
            <a:ext cx="3068955" cy="1108075"/>
          </a:xfrm>
          <a:custGeom>
            <a:avLst/>
            <a:gdLst>
              <a:gd name="connsiteX0" fmla="*/ 0 w 3068805"/>
              <a:gd name="connsiteY0" fmla="*/ 759169 h 1108108"/>
              <a:gd name="connsiteX1" fmla="*/ 140741 w 3068805"/>
              <a:gd name="connsiteY1" fmla="*/ 1108108 h 1108108"/>
              <a:gd name="connsiteX2" fmla="*/ 3068805 w 3068805"/>
              <a:gd name="connsiteY2" fmla="*/ 1108108 h 1108108"/>
              <a:gd name="connsiteX3" fmla="*/ 774161 w 3068805"/>
              <a:gd name="connsiteY3" fmla="*/ 0 h 1108108"/>
              <a:gd name="connsiteX4" fmla="*/ 399620 w 3068805"/>
              <a:gd name="connsiteY4" fmla="*/ 151068 h 1108108"/>
              <a:gd name="connsiteX5" fmla="*/ 0 w 3068805"/>
              <a:gd name="connsiteY5" fmla="*/ 759169 h 110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8805" h="1108108">
                <a:moveTo>
                  <a:pt x="0" y="759169"/>
                </a:moveTo>
                <a:lnTo>
                  <a:pt x="140741" y="1108108"/>
                </a:lnTo>
                <a:lnTo>
                  <a:pt x="3068805" y="1108108"/>
                </a:lnTo>
                <a:lnTo>
                  <a:pt x="774161" y="0"/>
                </a:lnTo>
                <a:lnTo>
                  <a:pt x="399620" y="151068"/>
                </a:lnTo>
                <a:lnTo>
                  <a:pt x="0" y="75916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 name="任意多边形: 形状 11"/>
          <p:cNvSpPr/>
          <p:nvPr userDrawn="1">
            <p:custDataLst>
              <p:tags r:id="rId7"/>
            </p:custDataLst>
          </p:nvPr>
        </p:nvSpPr>
        <p:spPr>
          <a:xfrm rot="2228378">
            <a:off x="2701925" y="-55880"/>
            <a:ext cx="824865" cy="557530"/>
          </a:xfrm>
          <a:custGeom>
            <a:avLst/>
            <a:gdLst>
              <a:gd name="connsiteX0" fmla="*/ 183629 w 824992"/>
              <a:gd name="connsiteY0" fmla="*/ 240870 h 557471"/>
              <a:gd name="connsiteX1" fmla="*/ 501659 w 824992"/>
              <a:gd name="connsiteY1" fmla="*/ 0 h 557471"/>
              <a:gd name="connsiteX2" fmla="*/ 824992 w 824992"/>
              <a:gd name="connsiteY2" fmla="*/ 557471 h 557471"/>
              <a:gd name="connsiteX3" fmla="*/ 0 w 824992"/>
              <a:gd name="connsiteY3" fmla="*/ 557471 h 557471"/>
              <a:gd name="connsiteX4" fmla="*/ 183629 w 824992"/>
              <a:gd name="connsiteY4" fmla="*/ 240870 h 557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992" h="557471">
                <a:moveTo>
                  <a:pt x="183629" y="240870"/>
                </a:moveTo>
                <a:lnTo>
                  <a:pt x="501659" y="0"/>
                </a:lnTo>
                <a:lnTo>
                  <a:pt x="824992" y="557471"/>
                </a:lnTo>
                <a:lnTo>
                  <a:pt x="0" y="557471"/>
                </a:lnTo>
                <a:lnTo>
                  <a:pt x="183629" y="240870"/>
                </a:lnTo>
                <a:close/>
              </a:path>
            </a:pathLst>
          </a:custGeom>
          <a:noFill/>
          <a:ln w="1016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3" name="任意多边形: 形状 12"/>
          <p:cNvSpPr/>
          <p:nvPr userDrawn="1">
            <p:custDataLst>
              <p:tags r:id="rId8"/>
            </p:custDataLst>
          </p:nvPr>
        </p:nvSpPr>
        <p:spPr>
          <a:xfrm rot="19228514" flipH="1">
            <a:off x="280035" y="5073650"/>
            <a:ext cx="2106295" cy="1741170"/>
          </a:xfrm>
          <a:custGeom>
            <a:avLst/>
            <a:gdLst>
              <a:gd name="connsiteX0" fmla="*/ 1245208 w 2106599"/>
              <a:gd name="connsiteY0" fmla="*/ 0 h 1740911"/>
              <a:gd name="connsiteX1" fmla="*/ 0 w 2106599"/>
              <a:gd name="connsiteY1" fmla="*/ 1740911 h 1740911"/>
              <a:gd name="connsiteX2" fmla="*/ 1433906 w 2106599"/>
              <a:gd name="connsiteY2" fmla="*/ 1740911 h 1740911"/>
              <a:gd name="connsiteX3" fmla="*/ 2106599 w 2106599"/>
              <a:gd name="connsiteY3" fmla="*/ 1185898 h 1740911"/>
              <a:gd name="connsiteX4" fmla="*/ 1245208 w 2106599"/>
              <a:gd name="connsiteY4" fmla="*/ 0 h 1740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6599" h="1740911">
                <a:moveTo>
                  <a:pt x="1245208" y="0"/>
                </a:moveTo>
                <a:lnTo>
                  <a:pt x="0" y="1740911"/>
                </a:lnTo>
                <a:lnTo>
                  <a:pt x="1433906" y="1740911"/>
                </a:lnTo>
                <a:lnTo>
                  <a:pt x="2106599" y="1185898"/>
                </a:lnTo>
                <a:lnTo>
                  <a:pt x="124520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4" name="任意多边形: 形状 13"/>
          <p:cNvSpPr/>
          <p:nvPr userDrawn="1">
            <p:custDataLst>
              <p:tags r:id="rId9"/>
            </p:custDataLst>
          </p:nvPr>
        </p:nvSpPr>
        <p:spPr>
          <a:xfrm rot="400649" flipH="1">
            <a:off x="8010525" y="-115570"/>
            <a:ext cx="4314825" cy="1174750"/>
          </a:xfrm>
          <a:custGeom>
            <a:avLst/>
            <a:gdLst>
              <a:gd name="connsiteX0" fmla="*/ 3247737 w 4315099"/>
              <a:gd name="connsiteY0" fmla="*/ 227614 h 1175039"/>
              <a:gd name="connsiteX1" fmla="*/ 1303559 w 4315099"/>
              <a:gd name="connsiteY1" fmla="*/ 0 h 1175039"/>
              <a:gd name="connsiteX2" fmla="*/ 0 w 4315099"/>
              <a:gd name="connsiteY2" fmla="*/ 1175039 h 1175039"/>
              <a:gd name="connsiteX3" fmla="*/ 4315099 w 4315099"/>
              <a:gd name="connsiteY3" fmla="*/ 1175039 h 1175039"/>
              <a:gd name="connsiteX4" fmla="*/ 3247737 w 4315099"/>
              <a:gd name="connsiteY4" fmla="*/ 227614 h 1175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5099" h="1175039">
                <a:moveTo>
                  <a:pt x="3247737" y="227614"/>
                </a:moveTo>
                <a:lnTo>
                  <a:pt x="1303559" y="0"/>
                </a:lnTo>
                <a:lnTo>
                  <a:pt x="0" y="1175039"/>
                </a:lnTo>
                <a:lnTo>
                  <a:pt x="4315099" y="1175039"/>
                </a:lnTo>
                <a:lnTo>
                  <a:pt x="3247737" y="22761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 name="椭圆 14"/>
          <p:cNvSpPr/>
          <p:nvPr userDrawn="1">
            <p:custDataLst>
              <p:tags r:id="rId10"/>
            </p:custDataLst>
          </p:nvPr>
        </p:nvSpPr>
        <p:spPr>
          <a:xfrm flipV="1">
            <a:off x="11343640" y="3052445"/>
            <a:ext cx="326390" cy="326390"/>
          </a:xfrm>
          <a:prstGeom prst="ellipse">
            <a:avLst/>
          </a:prstGeom>
          <a:no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6" name="椭圆 15"/>
          <p:cNvSpPr/>
          <p:nvPr userDrawn="1">
            <p:custDataLst>
              <p:tags r:id="rId11"/>
            </p:custDataLst>
          </p:nvPr>
        </p:nvSpPr>
        <p:spPr>
          <a:xfrm>
            <a:off x="11250295" y="4508500"/>
            <a:ext cx="231140" cy="23114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7" name="椭圆 16"/>
          <p:cNvSpPr/>
          <p:nvPr userDrawn="1">
            <p:custDataLst>
              <p:tags r:id="rId12"/>
            </p:custDataLst>
          </p:nvPr>
        </p:nvSpPr>
        <p:spPr>
          <a:xfrm>
            <a:off x="5926455" y="4786630"/>
            <a:ext cx="363855" cy="36385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8" name="椭圆 17"/>
          <p:cNvSpPr/>
          <p:nvPr userDrawn="1">
            <p:custDataLst>
              <p:tags r:id="rId13"/>
            </p:custDataLst>
          </p:nvPr>
        </p:nvSpPr>
        <p:spPr>
          <a:xfrm>
            <a:off x="11081385" y="2099310"/>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20" name="直接连接符 19"/>
          <p:cNvCxnSpPr/>
          <p:nvPr>
            <p:custDataLst>
              <p:tags r:id="rId14"/>
            </p:custDataLst>
          </p:nvPr>
        </p:nvCxnSpPr>
        <p:spPr>
          <a:xfrm rot="696736" flipV="1">
            <a:off x="9236346" y="258835"/>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15"/>
            </p:custDataLst>
          </p:nvPr>
        </p:nvCxnSpPr>
        <p:spPr>
          <a:xfrm rot="696736">
            <a:off x="9329784" y="277384"/>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6"/>
            </p:custDataLst>
          </p:nvPr>
        </p:nvCxnSpPr>
        <p:spPr>
          <a:xfrm rot="696736" flipV="1">
            <a:off x="9429305" y="298487"/>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17"/>
            </p:custDataLst>
          </p:nvPr>
        </p:nvCxnSpPr>
        <p:spPr>
          <a:xfrm rot="696736">
            <a:off x="9528955" y="318313"/>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18"/>
            </p:custDataLst>
          </p:nvPr>
        </p:nvCxnSpPr>
        <p:spPr>
          <a:xfrm rot="696736" flipV="1">
            <a:off x="9622263" y="338138"/>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9"/>
            </p:custDataLst>
          </p:nvPr>
        </p:nvCxnSpPr>
        <p:spPr>
          <a:xfrm rot="696736">
            <a:off x="9721913" y="357964"/>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20"/>
            </p:custDataLst>
          </p:nvPr>
        </p:nvCxnSpPr>
        <p:spPr>
          <a:xfrm rot="696736" flipV="1">
            <a:off x="9816263" y="378004"/>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21"/>
            </p:custDataLst>
          </p:nvPr>
        </p:nvCxnSpPr>
        <p:spPr>
          <a:xfrm rot="696736">
            <a:off x="9915914" y="397830"/>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22"/>
            </p:custDataLst>
          </p:nvPr>
        </p:nvCxnSpPr>
        <p:spPr>
          <a:xfrm rot="696736" flipV="1">
            <a:off x="10009221" y="417656"/>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23"/>
            </p:custDataLst>
          </p:nvPr>
        </p:nvCxnSpPr>
        <p:spPr>
          <a:xfrm rot="696736">
            <a:off x="10108872" y="437482"/>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4"/>
            </p:custDataLst>
          </p:nvPr>
        </p:nvCxnSpPr>
        <p:spPr>
          <a:xfrm rot="696736" flipV="1">
            <a:off x="10202180" y="457308"/>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25"/>
            </p:custDataLst>
          </p:nvPr>
        </p:nvCxnSpPr>
        <p:spPr>
          <a:xfrm rot="696736">
            <a:off x="10301830" y="477133"/>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26"/>
            </p:custDataLst>
          </p:nvPr>
        </p:nvCxnSpPr>
        <p:spPr>
          <a:xfrm flipV="1">
            <a:off x="404495" y="1323340"/>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27"/>
            </p:custDataLst>
          </p:nvPr>
        </p:nvCxnSpPr>
        <p:spPr>
          <a:xfrm>
            <a:off x="499819" y="1323340"/>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custDataLst>
              <p:tags r:id="rId28"/>
            </p:custDataLst>
          </p:nvPr>
        </p:nvCxnSpPr>
        <p:spPr>
          <a:xfrm flipV="1">
            <a:off x="601485" y="1323340"/>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29"/>
            </p:custDataLst>
          </p:nvPr>
        </p:nvCxnSpPr>
        <p:spPr>
          <a:xfrm>
            <a:off x="703152" y="1323340"/>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30"/>
            </p:custDataLst>
          </p:nvPr>
        </p:nvCxnSpPr>
        <p:spPr>
          <a:xfrm flipV="1">
            <a:off x="798475" y="1323340"/>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custDataLst>
              <p:tags r:id="rId31"/>
            </p:custDataLst>
          </p:nvPr>
        </p:nvCxnSpPr>
        <p:spPr>
          <a:xfrm>
            <a:off x="900142" y="1323340"/>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32"/>
            </p:custDataLst>
          </p:nvPr>
        </p:nvCxnSpPr>
        <p:spPr>
          <a:xfrm flipV="1">
            <a:off x="996529" y="1323340"/>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33"/>
            </p:custDataLst>
          </p:nvPr>
        </p:nvCxnSpPr>
        <p:spPr>
          <a:xfrm>
            <a:off x="1098196" y="1323340"/>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34"/>
            </p:custDataLst>
          </p:nvPr>
        </p:nvCxnSpPr>
        <p:spPr>
          <a:xfrm flipV="1">
            <a:off x="1193520" y="1323340"/>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35"/>
            </p:custDataLst>
          </p:nvPr>
        </p:nvCxnSpPr>
        <p:spPr>
          <a:xfrm>
            <a:off x="1295186" y="1323340"/>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36"/>
            </p:custDataLst>
          </p:nvPr>
        </p:nvCxnSpPr>
        <p:spPr>
          <a:xfrm flipV="1">
            <a:off x="1390510" y="1323340"/>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37"/>
            </p:custDataLst>
          </p:nvPr>
        </p:nvCxnSpPr>
        <p:spPr>
          <a:xfrm>
            <a:off x="1492176" y="1323340"/>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5" name="椭圆 44"/>
          <p:cNvSpPr/>
          <p:nvPr userDrawn="1">
            <p:custDataLst>
              <p:tags r:id="rId38"/>
            </p:custDataLst>
          </p:nvPr>
        </p:nvSpPr>
        <p:spPr>
          <a:xfrm flipV="1">
            <a:off x="5067935" y="5781040"/>
            <a:ext cx="326390" cy="326390"/>
          </a:xfrm>
          <a:prstGeom prst="ellipse">
            <a:avLst/>
          </a:prstGeom>
          <a:no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6" name="任意多边形: 形状 45"/>
          <p:cNvSpPr/>
          <p:nvPr userDrawn="1">
            <p:custDataLst>
              <p:tags r:id="rId39"/>
            </p:custDataLst>
          </p:nvPr>
        </p:nvSpPr>
        <p:spPr>
          <a:xfrm rot="5400000">
            <a:off x="3789724" y="6362700"/>
            <a:ext cx="322580" cy="556260"/>
          </a:xfrm>
          <a:custGeom>
            <a:avLst/>
            <a:gdLst>
              <a:gd name="connsiteX0" fmla="*/ 0 w 322473"/>
              <a:gd name="connsiteY0" fmla="*/ 555988 h 555988"/>
              <a:gd name="connsiteX1" fmla="*/ 322473 w 322473"/>
              <a:gd name="connsiteY1" fmla="*/ 0 h 555988"/>
              <a:gd name="connsiteX2" fmla="*/ 322473 w 322473"/>
              <a:gd name="connsiteY2" fmla="*/ 555988 h 555988"/>
              <a:gd name="connsiteX3" fmla="*/ 0 w 322473"/>
              <a:gd name="connsiteY3" fmla="*/ 555988 h 555988"/>
            </a:gdLst>
            <a:ahLst/>
            <a:cxnLst>
              <a:cxn ang="0">
                <a:pos x="connsiteX0" y="connsiteY0"/>
              </a:cxn>
              <a:cxn ang="0">
                <a:pos x="connsiteX1" y="connsiteY1"/>
              </a:cxn>
              <a:cxn ang="0">
                <a:pos x="connsiteX2" y="connsiteY2"/>
              </a:cxn>
              <a:cxn ang="0">
                <a:pos x="connsiteX3" y="connsiteY3"/>
              </a:cxn>
            </a:cxnLst>
            <a:rect l="l" t="t" r="r" b="b"/>
            <a:pathLst>
              <a:path w="322473" h="555988">
                <a:moveTo>
                  <a:pt x="0" y="555988"/>
                </a:moveTo>
                <a:lnTo>
                  <a:pt x="322473" y="0"/>
                </a:lnTo>
                <a:lnTo>
                  <a:pt x="322473" y="555988"/>
                </a:lnTo>
                <a:lnTo>
                  <a:pt x="0" y="555988"/>
                </a:lnTo>
                <a:close/>
              </a:path>
            </a:pathLst>
          </a:custGeom>
          <a:solidFill>
            <a:schemeClr val="accent3"/>
          </a:solidFill>
          <a:ln w="1016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7" name="等腰三角形 46"/>
          <p:cNvSpPr/>
          <p:nvPr userDrawn="1">
            <p:custDataLst>
              <p:tags r:id="rId40"/>
            </p:custDataLst>
          </p:nvPr>
        </p:nvSpPr>
        <p:spPr>
          <a:xfrm rot="20061984">
            <a:off x="1094105" y="5341620"/>
            <a:ext cx="555625" cy="302260"/>
          </a:xfrm>
          <a:prstGeom prst="triangle">
            <a:avLst>
              <a:gd name="adj" fmla="val 85088"/>
            </a:avLst>
          </a:prstGeom>
          <a:no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8" name="椭圆 47"/>
          <p:cNvSpPr/>
          <p:nvPr userDrawn="1">
            <p:custDataLst>
              <p:tags r:id="rId41"/>
            </p:custDataLst>
          </p:nvPr>
        </p:nvSpPr>
        <p:spPr>
          <a:xfrm>
            <a:off x="742315" y="3630930"/>
            <a:ext cx="363855" cy="363855"/>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9" name="等腰三角形 48"/>
          <p:cNvSpPr/>
          <p:nvPr userDrawn="1">
            <p:custDataLst>
              <p:tags r:id="rId42"/>
            </p:custDataLst>
          </p:nvPr>
        </p:nvSpPr>
        <p:spPr>
          <a:xfrm rot="404653" flipH="1">
            <a:off x="5005705" y="453390"/>
            <a:ext cx="501015" cy="273685"/>
          </a:xfrm>
          <a:prstGeom prst="triangle">
            <a:avLst>
              <a:gd name="adj" fmla="val 85088"/>
            </a:avLst>
          </a:prstGeom>
          <a:no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0" name="椭圆 49"/>
          <p:cNvSpPr/>
          <p:nvPr userDrawn="1">
            <p:custDataLst>
              <p:tags r:id="rId43"/>
            </p:custDataLst>
          </p:nvPr>
        </p:nvSpPr>
        <p:spPr>
          <a:xfrm>
            <a:off x="7865745" y="312420"/>
            <a:ext cx="128270" cy="128270"/>
          </a:xfrm>
          <a:prstGeom prst="ellipse">
            <a:avLst/>
          </a:prstGeom>
          <a:solidFill>
            <a:schemeClr val="accent6"/>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1" name="等腰三角形 50"/>
          <p:cNvSpPr/>
          <p:nvPr userDrawn="1">
            <p:custDataLst>
              <p:tags r:id="rId44"/>
            </p:custDataLst>
          </p:nvPr>
        </p:nvSpPr>
        <p:spPr>
          <a:xfrm rot="11322205">
            <a:off x="10233660" y="5784215"/>
            <a:ext cx="446405" cy="256540"/>
          </a:xfrm>
          <a:prstGeom prst="triangle">
            <a:avLst/>
          </a:prstGeom>
          <a:no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2" name="椭圆 51"/>
          <p:cNvSpPr/>
          <p:nvPr userDrawn="1">
            <p:custDataLst>
              <p:tags r:id="rId45"/>
            </p:custDataLst>
          </p:nvPr>
        </p:nvSpPr>
        <p:spPr>
          <a:xfrm>
            <a:off x="8266430" y="6325870"/>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3" name="椭圆 52"/>
          <p:cNvSpPr/>
          <p:nvPr userDrawn="1">
            <p:custDataLst>
              <p:tags r:id="rId46"/>
            </p:custDataLst>
          </p:nvPr>
        </p:nvSpPr>
        <p:spPr>
          <a:xfrm>
            <a:off x="2003425" y="3052445"/>
            <a:ext cx="231140" cy="23114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5" name="矩形 54"/>
          <p:cNvSpPr/>
          <p:nvPr>
            <p:custDataLst>
              <p:tags r:id="rId47"/>
            </p:custDataLst>
          </p:nvPr>
        </p:nvSpPr>
        <p:spPr>
          <a:xfrm>
            <a:off x="5992495" y="6718300"/>
            <a:ext cx="116121" cy="139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6" name="矩形 55"/>
          <p:cNvSpPr/>
          <p:nvPr>
            <p:custDataLst>
              <p:tags r:id="rId48"/>
            </p:custDataLst>
          </p:nvPr>
        </p:nvSpPr>
        <p:spPr>
          <a:xfrm>
            <a:off x="6231993" y="6718300"/>
            <a:ext cx="116121" cy="139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7" name="矩形 56"/>
          <p:cNvSpPr/>
          <p:nvPr>
            <p:custDataLst>
              <p:tags r:id="rId49"/>
            </p:custDataLst>
          </p:nvPr>
        </p:nvSpPr>
        <p:spPr>
          <a:xfrm>
            <a:off x="6486328" y="6718300"/>
            <a:ext cx="116121" cy="139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8" name="矩形 57"/>
          <p:cNvSpPr/>
          <p:nvPr>
            <p:custDataLst>
              <p:tags r:id="rId50"/>
            </p:custDataLst>
          </p:nvPr>
        </p:nvSpPr>
        <p:spPr>
          <a:xfrm>
            <a:off x="6725826" y="6718300"/>
            <a:ext cx="116121" cy="139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9" name="矩形 58"/>
          <p:cNvSpPr/>
          <p:nvPr>
            <p:custDataLst>
              <p:tags r:id="rId51"/>
            </p:custDataLst>
          </p:nvPr>
        </p:nvSpPr>
        <p:spPr>
          <a:xfrm>
            <a:off x="6965324" y="6718300"/>
            <a:ext cx="116121" cy="139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0" name="矩形 59"/>
          <p:cNvSpPr/>
          <p:nvPr>
            <p:custDataLst>
              <p:tags r:id="rId52"/>
            </p:custDataLst>
          </p:nvPr>
        </p:nvSpPr>
        <p:spPr>
          <a:xfrm>
            <a:off x="7208604" y="6718300"/>
            <a:ext cx="116121" cy="139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2" name="矩形 61"/>
          <p:cNvSpPr/>
          <p:nvPr>
            <p:custDataLst>
              <p:tags r:id="rId53"/>
            </p:custDataLst>
          </p:nvPr>
        </p:nvSpPr>
        <p:spPr>
          <a:xfrm>
            <a:off x="2769235"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3" name="矩形 62"/>
          <p:cNvSpPr/>
          <p:nvPr>
            <p:custDataLst>
              <p:tags r:id="rId54"/>
            </p:custDataLst>
          </p:nvPr>
        </p:nvSpPr>
        <p:spPr>
          <a:xfrm>
            <a:off x="3008736"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4" name="矩形 63"/>
          <p:cNvSpPr/>
          <p:nvPr>
            <p:custDataLst>
              <p:tags r:id="rId55"/>
            </p:custDataLst>
          </p:nvPr>
        </p:nvSpPr>
        <p:spPr>
          <a:xfrm>
            <a:off x="3263074"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5" name="矩形 64"/>
          <p:cNvSpPr/>
          <p:nvPr>
            <p:custDataLst>
              <p:tags r:id="rId56"/>
            </p:custDataLst>
          </p:nvPr>
        </p:nvSpPr>
        <p:spPr>
          <a:xfrm>
            <a:off x="3502575"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6" name="矩形 65"/>
          <p:cNvSpPr/>
          <p:nvPr>
            <p:custDataLst>
              <p:tags r:id="rId57"/>
            </p:custDataLst>
          </p:nvPr>
        </p:nvSpPr>
        <p:spPr>
          <a:xfrm>
            <a:off x="3752298" y="1534795"/>
            <a:ext cx="116122" cy="39389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03" name="椭圆 102"/>
          <p:cNvSpPr/>
          <p:nvPr>
            <p:custDataLst>
              <p:tags r:id="rId58"/>
            </p:custDataLst>
          </p:nvPr>
        </p:nvSpPr>
        <p:spPr>
          <a:xfrm>
            <a:off x="8011795" y="502920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04" name="椭圆 103"/>
          <p:cNvSpPr/>
          <p:nvPr>
            <p:custDataLst>
              <p:tags r:id="rId59"/>
            </p:custDataLst>
          </p:nvPr>
        </p:nvSpPr>
        <p:spPr>
          <a:xfrm>
            <a:off x="8102270" y="502920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5" name="椭圆 104"/>
          <p:cNvSpPr/>
          <p:nvPr>
            <p:custDataLst>
              <p:tags r:id="rId60"/>
            </p:custDataLst>
          </p:nvPr>
        </p:nvSpPr>
        <p:spPr>
          <a:xfrm>
            <a:off x="8193708" y="502920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6" name="椭圆 105"/>
          <p:cNvSpPr/>
          <p:nvPr>
            <p:custDataLst>
              <p:tags r:id="rId61"/>
            </p:custDataLst>
          </p:nvPr>
        </p:nvSpPr>
        <p:spPr>
          <a:xfrm>
            <a:off x="8285146" y="502920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7" name="椭圆 106"/>
          <p:cNvSpPr/>
          <p:nvPr>
            <p:custDataLst>
              <p:tags r:id="rId62"/>
            </p:custDataLst>
          </p:nvPr>
        </p:nvSpPr>
        <p:spPr>
          <a:xfrm rot="900000">
            <a:off x="8376585" y="502920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8" name="椭圆 107"/>
          <p:cNvSpPr/>
          <p:nvPr>
            <p:custDataLst>
              <p:tags r:id="rId63"/>
            </p:custDataLst>
          </p:nvPr>
        </p:nvSpPr>
        <p:spPr>
          <a:xfrm rot="900000">
            <a:off x="8476764" y="502920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9" name="椭圆 108"/>
          <p:cNvSpPr/>
          <p:nvPr>
            <p:custDataLst>
              <p:tags r:id="rId64"/>
            </p:custDataLst>
          </p:nvPr>
        </p:nvSpPr>
        <p:spPr>
          <a:xfrm rot="900000">
            <a:off x="8575051" y="502920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0" name="椭圆 109"/>
          <p:cNvSpPr/>
          <p:nvPr>
            <p:custDataLst>
              <p:tags r:id="rId65"/>
            </p:custDataLst>
          </p:nvPr>
        </p:nvSpPr>
        <p:spPr>
          <a:xfrm rot="900000">
            <a:off x="8672117" y="502920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1" name="椭圆 110"/>
          <p:cNvSpPr/>
          <p:nvPr>
            <p:custDataLst>
              <p:tags r:id="rId66"/>
            </p:custDataLst>
          </p:nvPr>
        </p:nvSpPr>
        <p:spPr>
          <a:xfrm rot="900000">
            <a:off x="8767412" y="5029202"/>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2" name="椭圆 111"/>
          <p:cNvSpPr/>
          <p:nvPr>
            <p:custDataLst>
              <p:tags r:id="rId67"/>
            </p:custDataLst>
          </p:nvPr>
        </p:nvSpPr>
        <p:spPr>
          <a:xfrm rot="900000">
            <a:off x="8866175" y="502920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3" name="椭圆 112"/>
          <p:cNvSpPr/>
          <p:nvPr>
            <p:custDataLst>
              <p:tags r:id="rId68"/>
            </p:custDataLst>
          </p:nvPr>
        </p:nvSpPr>
        <p:spPr>
          <a:xfrm rot="900000">
            <a:off x="8964463" y="502920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4" name="椭圆 113"/>
          <p:cNvSpPr/>
          <p:nvPr>
            <p:custDataLst>
              <p:tags r:id="rId69"/>
            </p:custDataLst>
          </p:nvPr>
        </p:nvSpPr>
        <p:spPr>
          <a:xfrm rot="900000">
            <a:off x="9063380" y="502920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5" name="椭圆 114"/>
          <p:cNvSpPr/>
          <p:nvPr>
            <p:custDataLst>
              <p:tags r:id="rId70"/>
            </p:custDataLst>
          </p:nvPr>
        </p:nvSpPr>
        <p:spPr>
          <a:xfrm rot="900000">
            <a:off x="9164477" y="502920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6" name="椭圆 115"/>
          <p:cNvSpPr/>
          <p:nvPr>
            <p:custDataLst>
              <p:tags r:id="rId71"/>
            </p:custDataLst>
          </p:nvPr>
        </p:nvSpPr>
        <p:spPr>
          <a:xfrm rot="900000">
            <a:off x="9263978" y="5029200"/>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7" name="椭圆 116"/>
          <p:cNvSpPr/>
          <p:nvPr>
            <p:custDataLst>
              <p:tags r:id="rId72"/>
            </p:custDataLst>
          </p:nvPr>
        </p:nvSpPr>
        <p:spPr>
          <a:xfrm rot="900000">
            <a:off x="9373656" y="5029200"/>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8" name="椭圆 117"/>
          <p:cNvSpPr/>
          <p:nvPr>
            <p:custDataLst>
              <p:tags r:id="rId73"/>
            </p:custDataLst>
          </p:nvPr>
        </p:nvSpPr>
        <p:spPr>
          <a:xfrm rot="900000">
            <a:off x="9483335" y="5029200"/>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7" name="椭圆 86"/>
          <p:cNvSpPr/>
          <p:nvPr>
            <p:custDataLst>
              <p:tags r:id="rId74"/>
            </p:custDataLst>
          </p:nvPr>
        </p:nvSpPr>
        <p:spPr>
          <a:xfrm>
            <a:off x="8011795" y="512191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8" name="椭圆 87"/>
          <p:cNvSpPr/>
          <p:nvPr>
            <p:custDataLst>
              <p:tags r:id="rId75"/>
            </p:custDataLst>
          </p:nvPr>
        </p:nvSpPr>
        <p:spPr>
          <a:xfrm>
            <a:off x="8102270" y="512191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9" name="椭圆 88"/>
          <p:cNvSpPr/>
          <p:nvPr>
            <p:custDataLst>
              <p:tags r:id="rId76"/>
            </p:custDataLst>
          </p:nvPr>
        </p:nvSpPr>
        <p:spPr>
          <a:xfrm>
            <a:off x="8193708" y="512191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0" name="椭圆 89"/>
          <p:cNvSpPr/>
          <p:nvPr>
            <p:custDataLst>
              <p:tags r:id="rId77"/>
            </p:custDataLst>
          </p:nvPr>
        </p:nvSpPr>
        <p:spPr>
          <a:xfrm>
            <a:off x="8285146" y="512191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1" name="椭圆 90"/>
          <p:cNvSpPr/>
          <p:nvPr>
            <p:custDataLst>
              <p:tags r:id="rId78"/>
            </p:custDataLst>
          </p:nvPr>
        </p:nvSpPr>
        <p:spPr>
          <a:xfrm rot="900000">
            <a:off x="8376585" y="512191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2" name="椭圆 91"/>
          <p:cNvSpPr/>
          <p:nvPr>
            <p:custDataLst>
              <p:tags r:id="rId79"/>
            </p:custDataLst>
          </p:nvPr>
        </p:nvSpPr>
        <p:spPr>
          <a:xfrm rot="900000">
            <a:off x="8476764" y="512191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3" name="椭圆 92"/>
          <p:cNvSpPr/>
          <p:nvPr>
            <p:custDataLst>
              <p:tags r:id="rId80"/>
            </p:custDataLst>
          </p:nvPr>
        </p:nvSpPr>
        <p:spPr>
          <a:xfrm rot="900000">
            <a:off x="8575051" y="512191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4" name="椭圆 93"/>
          <p:cNvSpPr/>
          <p:nvPr>
            <p:custDataLst>
              <p:tags r:id="rId81"/>
            </p:custDataLst>
          </p:nvPr>
        </p:nvSpPr>
        <p:spPr>
          <a:xfrm rot="900000">
            <a:off x="8672117" y="512191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5" name="椭圆 94"/>
          <p:cNvSpPr/>
          <p:nvPr>
            <p:custDataLst>
              <p:tags r:id="rId82"/>
            </p:custDataLst>
          </p:nvPr>
        </p:nvSpPr>
        <p:spPr>
          <a:xfrm rot="900000">
            <a:off x="8767412" y="5121912"/>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6" name="椭圆 95"/>
          <p:cNvSpPr/>
          <p:nvPr>
            <p:custDataLst>
              <p:tags r:id="rId83"/>
            </p:custDataLst>
          </p:nvPr>
        </p:nvSpPr>
        <p:spPr>
          <a:xfrm rot="900000">
            <a:off x="8866175" y="512191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7" name="椭圆 96"/>
          <p:cNvSpPr/>
          <p:nvPr>
            <p:custDataLst>
              <p:tags r:id="rId84"/>
            </p:custDataLst>
          </p:nvPr>
        </p:nvSpPr>
        <p:spPr>
          <a:xfrm rot="900000">
            <a:off x="8964463" y="512191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8" name="椭圆 97"/>
          <p:cNvSpPr/>
          <p:nvPr>
            <p:custDataLst>
              <p:tags r:id="rId85"/>
            </p:custDataLst>
          </p:nvPr>
        </p:nvSpPr>
        <p:spPr>
          <a:xfrm rot="900000">
            <a:off x="9063380" y="512191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99" name="椭圆 98"/>
          <p:cNvSpPr/>
          <p:nvPr>
            <p:custDataLst>
              <p:tags r:id="rId86"/>
            </p:custDataLst>
          </p:nvPr>
        </p:nvSpPr>
        <p:spPr>
          <a:xfrm rot="900000">
            <a:off x="9164477" y="512191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0" name="椭圆 99"/>
          <p:cNvSpPr/>
          <p:nvPr>
            <p:custDataLst>
              <p:tags r:id="rId87"/>
            </p:custDataLst>
          </p:nvPr>
        </p:nvSpPr>
        <p:spPr>
          <a:xfrm rot="900000">
            <a:off x="9263978" y="5121910"/>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1" name="椭圆 100"/>
          <p:cNvSpPr/>
          <p:nvPr>
            <p:custDataLst>
              <p:tags r:id="rId88"/>
            </p:custDataLst>
          </p:nvPr>
        </p:nvSpPr>
        <p:spPr>
          <a:xfrm rot="900000">
            <a:off x="9373656" y="5121910"/>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2" name="椭圆 101"/>
          <p:cNvSpPr/>
          <p:nvPr>
            <p:custDataLst>
              <p:tags r:id="rId89"/>
            </p:custDataLst>
          </p:nvPr>
        </p:nvSpPr>
        <p:spPr>
          <a:xfrm rot="900000">
            <a:off x="9483335" y="5121910"/>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1" name="椭圆 70"/>
          <p:cNvSpPr/>
          <p:nvPr>
            <p:custDataLst>
              <p:tags r:id="rId90"/>
            </p:custDataLst>
          </p:nvPr>
        </p:nvSpPr>
        <p:spPr>
          <a:xfrm>
            <a:off x="8011795" y="522859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2" name="椭圆 71"/>
          <p:cNvSpPr/>
          <p:nvPr>
            <p:custDataLst>
              <p:tags r:id="rId91"/>
            </p:custDataLst>
          </p:nvPr>
        </p:nvSpPr>
        <p:spPr>
          <a:xfrm>
            <a:off x="8102270" y="522859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3" name="椭圆 72"/>
          <p:cNvSpPr/>
          <p:nvPr>
            <p:custDataLst>
              <p:tags r:id="rId92"/>
            </p:custDataLst>
          </p:nvPr>
        </p:nvSpPr>
        <p:spPr>
          <a:xfrm>
            <a:off x="8193708" y="522859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4" name="椭圆 73"/>
          <p:cNvSpPr/>
          <p:nvPr>
            <p:custDataLst>
              <p:tags r:id="rId93"/>
            </p:custDataLst>
          </p:nvPr>
        </p:nvSpPr>
        <p:spPr>
          <a:xfrm>
            <a:off x="8285146" y="522859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5" name="椭圆 74"/>
          <p:cNvSpPr/>
          <p:nvPr>
            <p:custDataLst>
              <p:tags r:id="rId94"/>
            </p:custDataLst>
          </p:nvPr>
        </p:nvSpPr>
        <p:spPr>
          <a:xfrm rot="900000">
            <a:off x="8376585" y="522859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6" name="椭圆 75"/>
          <p:cNvSpPr/>
          <p:nvPr>
            <p:custDataLst>
              <p:tags r:id="rId95"/>
            </p:custDataLst>
          </p:nvPr>
        </p:nvSpPr>
        <p:spPr>
          <a:xfrm rot="900000">
            <a:off x="8476764" y="522859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7" name="椭圆 76"/>
          <p:cNvSpPr/>
          <p:nvPr>
            <p:custDataLst>
              <p:tags r:id="rId96"/>
            </p:custDataLst>
          </p:nvPr>
        </p:nvSpPr>
        <p:spPr>
          <a:xfrm rot="900000">
            <a:off x="8575051" y="522859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8" name="椭圆 77"/>
          <p:cNvSpPr/>
          <p:nvPr>
            <p:custDataLst>
              <p:tags r:id="rId97"/>
            </p:custDataLst>
          </p:nvPr>
        </p:nvSpPr>
        <p:spPr>
          <a:xfrm rot="900000">
            <a:off x="8672117" y="5228593"/>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79" name="椭圆 78"/>
          <p:cNvSpPr/>
          <p:nvPr>
            <p:custDataLst>
              <p:tags r:id="rId98"/>
            </p:custDataLst>
          </p:nvPr>
        </p:nvSpPr>
        <p:spPr>
          <a:xfrm rot="900000">
            <a:off x="8767412" y="5228592"/>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0" name="椭圆 79"/>
          <p:cNvSpPr/>
          <p:nvPr>
            <p:custDataLst>
              <p:tags r:id="rId99"/>
            </p:custDataLst>
          </p:nvPr>
        </p:nvSpPr>
        <p:spPr>
          <a:xfrm rot="900000">
            <a:off x="8866175" y="522859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1" name="椭圆 80"/>
          <p:cNvSpPr/>
          <p:nvPr>
            <p:custDataLst>
              <p:tags r:id="rId100"/>
            </p:custDataLst>
          </p:nvPr>
        </p:nvSpPr>
        <p:spPr>
          <a:xfrm rot="900000">
            <a:off x="8964463" y="522859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2" name="椭圆 81"/>
          <p:cNvSpPr/>
          <p:nvPr>
            <p:custDataLst>
              <p:tags r:id="rId101"/>
            </p:custDataLst>
          </p:nvPr>
        </p:nvSpPr>
        <p:spPr>
          <a:xfrm rot="900000">
            <a:off x="9063380" y="522859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3" name="椭圆 82"/>
          <p:cNvSpPr/>
          <p:nvPr>
            <p:custDataLst>
              <p:tags r:id="rId102"/>
            </p:custDataLst>
          </p:nvPr>
        </p:nvSpPr>
        <p:spPr>
          <a:xfrm rot="900000">
            <a:off x="9164477" y="5228591"/>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4" name="椭圆 83"/>
          <p:cNvSpPr/>
          <p:nvPr>
            <p:custDataLst>
              <p:tags r:id="rId103"/>
            </p:custDataLst>
          </p:nvPr>
        </p:nvSpPr>
        <p:spPr>
          <a:xfrm rot="900000">
            <a:off x="9263978" y="5228590"/>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5" name="椭圆 84"/>
          <p:cNvSpPr/>
          <p:nvPr>
            <p:custDataLst>
              <p:tags r:id="rId104"/>
            </p:custDataLst>
          </p:nvPr>
        </p:nvSpPr>
        <p:spPr>
          <a:xfrm rot="900000">
            <a:off x="9373656" y="5228590"/>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86" name="椭圆 85"/>
          <p:cNvSpPr/>
          <p:nvPr>
            <p:custDataLst>
              <p:tags r:id="rId105"/>
            </p:custDataLst>
          </p:nvPr>
        </p:nvSpPr>
        <p:spPr>
          <a:xfrm rot="900000">
            <a:off x="9483335" y="5228590"/>
            <a:ext cx="57540" cy="5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19" name="等腰三角形 118"/>
          <p:cNvSpPr/>
          <p:nvPr>
            <p:custDataLst>
              <p:tags r:id="rId106"/>
            </p:custDataLst>
          </p:nvPr>
        </p:nvSpPr>
        <p:spPr>
          <a:xfrm rot="5841703">
            <a:off x="5126990" y="2024380"/>
            <a:ext cx="2185670" cy="1884045"/>
          </a:xfrm>
          <a:prstGeom prst="triangle">
            <a:avLst>
              <a:gd name="adj" fmla="val 9271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0" name="等腰三角形 119"/>
          <p:cNvSpPr/>
          <p:nvPr>
            <p:custDataLst>
              <p:tags r:id="rId107"/>
            </p:custDataLst>
          </p:nvPr>
        </p:nvSpPr>
        <p:spPr>
          <a:xfrm rot="18532536" flipH="1">
            <a:off x="7615555" y="2829560"/>
            <a:ext cx="501015" cy="273685"/>
          </a:xfrm>
          <a:prstGeom prst="triangle">
            <a:avLst>
              <a:gd name="adj" fmla="val 85088"/>
            </a:avLst>
          </a:prstGeom>
          <a:no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1" name="椭圆 120"/>
          <p:cNvSpPr/>
          <p:nvPr>
            <p:custDataLst>
              <p:tags r:id="rId108"/>
            </p:custDataLst>
          </p:nvPr>
        </p:nvSpPr>
        <p:spPr>
          <a:xfrm>
            <a:off x="7865745" y="2379980"/>
            <a:ext cx="128270" cy="128270"/>
          </a:xfrm>
          <a:prstGeom prst="ellipse">
            <a:avLst/>
          </a:prstGeom>
          <a:solidFill>
            <a:schemeClr val="accent6"/>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22" name="椭圆 121"/>
          <p:cNvSpPr/>
          <p:nvPr>
            <p:custDataLst>
              <p:tags r:id="rId109"/>
            </p:custDataLst>
          </p:nvPr>
        </p:nvSpPr>
        <p:spPr>
          <a:xfrm>
            <a:off x="8439785" y="3966845"/>
            <a:ext cx="128270" cy="12827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124" name="直接连接符 123"/>
          <p:cNvCxnSpPr/>
          <p:nvPr>
            <p:custDataLst>
              <p:tags r:id="rId110"/>
            </p:custDataLst>
          </p:nvPr>
        </p:nvCxnSpPr>
        <p:spPr>
          <a:xfrm rot="696736" flipV="1">
            <a:off x="5902596" y="3176025"/>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5" name="直接连接符 124"/>
          <p:cNvCxnSpPr/>
          <p:nvPr>
            <p:custDataLst>
              <p:tags r:id="rId111"/>
            </p:custDataLst>
          </p:nvPr>
        </p:nvCxnSpPr>
        <p:spPr>
          <a:xfrm rot="696736">
            <a:off x="5996034" y="3194574"/>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6" name="直接连接符 125"/>
          <p:cNvCxnSpPr/>
          <p:nvPr>
            <p:custDataLst>
              <p:tags r:id="rId112"/>
            </p:custDataLst>
          </p:nvPr>
        </p:nvCxnSpPr>
        <p:spPr>
          <a:xfrm rot="696736" flipV="1">
            <a:off x="6095555" y="3215677"/>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7" name="直接连接符 126"/>
          <p:cNvCxnSpPr/>
          <p:nvPr>
            <p:custDataLst>
              <p:tags r:id="rId113"/>
            </p:custDataLst>
          </p:nvPr>
        </p:nvCxnSpPr>
        <p:spPr>
          <a:xfrm rot="696736">
            <a:off x="6195205" y="3235503"/>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8" name="直接连接符 127"/>
          <p:cNvCxnSpPr/>
          <p:nvPr>
            <p:custDataLst>
              <p:tags r:id="rId114"/>
            </p:custDataLst>
          </p:nvPr>
        </p:nvCxnSpPr>
        <p:spPr>
          <a:xfrm rot="696736" flipV="1">
            <a:off x="6288513" y="3255328"/>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custDataLst>
              <p:tags r:id="rId115"/>
            </p:custDataLst>
          </p:nvPr>
        </p:nvCxnSpPr>
        <p:spPr>
          <a:xfrm rot="696736">
            <a:off x="6388163" y="3275154"/>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0" name="直接连接符 129"/>
          <p:cNvCxnSpPr/>
          <p:nvPr>
            <p:custDataLst>
              <p:tags r:id="rId116"/>
            </p:custDataLst>
          </p:nvPr>
        </p:nvCxnSpPr>
        <p:spPr>
          <a:xfrm rot="696736" flipV="1">
            <a:off x="6482513" y="3295194"/>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1" name="直接连接符 130"/>
          <p:cNvCxnSpPr/>
          <p:nvPr>
            <p:custDataLst>
              <p:tags r:id="rId117"/>
            </p:custDataLst>
          </p:nvPr>
        </p:nvCxnSpPr>
        <p:spPr>
          <a:xfrm rot="696736">
            <a:off x="6582164" y="3315020"/>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2" name="直接连接符 131"/>
          <p:cNvCxnSpPr/>
          <p:nvPr>
            <p:custDataLst>
              <p:tags r:id="rId118"/>
            </p:custDataLst>
          </p:nvPr>
        </p:nvCxnSpPr>
        <p:spPr>
          <a:xfrm rot="696736" flipV="1">
            <a:off x="6675471" y="3334846"/>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3" name="直接连接符 132"/>
          <p:cNvCxnSpPr/>
          <p:nvPr>
            <p:custDataLst>
              <p:tags r:id="rId119"/>
            </p:custDataLst>
          </p:nvPr>
        </p:nvCxnSpPr>
        <p:spPr>
          <a:xfrm rot="696736">
            <a:off x="6775122" y="3354672"/>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4" name="直接连接符 133"/>
          <p:cNvCxnSpPr/>
          <p:nvPr>
            <p:custDataLst>
              <p:tags r:id="rId120"/>
            </p:custDataLst>
          </p:nvPr>
        </p:nvCxnSpPr>
        <p:spPr>
          <a:xfrm rot="696736" flipV="1">
            <a:off x="6868430" y="3374498"/>
            <a:ext cx="101667"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5" name="直接连接符 134"/>
          <p:cNvCxnSpPr/>
          <p:nvPr>
            <p:custDataLst>
              <p:tags r:id="rId121"/>
            </p:custDataLst>
          </p:nvPr>
        </p:nvCxnSpPr>
        <p:spPr>
          <a:xfrm rot="696736">
            <a:off x="6968080" y="3394323"/>
            <a:ext cx="95324" cy="13208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36" name="矩形 135"/>
          <p:cNvSpPr/>
          <p:nvPr>
            <p:custDataLst>
              <p:tags r:id="rId122"/>
            </p:custDataLst>
          </p:nvPr>
        </p:nvSpPr>
        <p:spPr>
          <a:xfrm>
            <a:off x="280035" y="1544955"/>
            <a:ext cx="11597005" cy="4173855"/>
          </a:xfrm>
          <a:prstGeom prst="rect">
            <a:avLst/>
          </a:prstGeom>
          <a:solidFill>
            <a:schemeClr val="bg1"/>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38" name="文本框 137"/>
          <p:cNvSpPr txBox="1"/>
          <p:nvPr>
            <p:custDataLst>
              <p:tags r:id="rId123"/>
            </p:custDataLst>
          </p:nvPr>
        </p:nvSpPr>
        <p:spPr>
          <a:xfrm>
            <a:off x="631489" y="1775683"/>
            <a:ext cx="1040130" cy="221488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3800" b="1" i="0" u="none" strike="noStrike" kern="1200" cap="none" spc="0" normalizeH="0" baseline="0" noProof="0" dirty="0">
                <a:ln>
                  <a:noFill/>
                </a:ln>
                <a:solidFill>
                  <a:schemeClr val="accent6"/>
                </a:solidFill>
                <a:effectLst/>
                <a:uLnTx/>
                <a:uFillTx/>
                <a:latin typeface="等线" panose="02010600030101010101" charset="-122"/>
                <a:ea typeface="等线" panose="02010600030101010101" charset="-122"/>
                <a:cs typeface="+mn-cs"/>
              </a:rPr>
              <a:t>“</a:t>
            </a:r>
          </a:p>
        </p:txBody>
      </p:sp>
      <p:sp>
        <p:nvSpPr>
          <p:cNvPr id="139" name="文本框 138"/>
          <p:cNvSpPr txBox="1"/>
          <p:nvPr>
            <p:custDataLst>
              <p:tags r:id="rId124"/>
            </p:custDataLst>
          </p:nvPr>
        </p:nvSpPr>
        <p:spPr>
          <a:xfrm>
            <a:off x="10736034" y="3182256"/>
            <a:ext cx="1033145" cy="221488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3800" b="1" i="0" u="none" strike="noStrike" kern="1200" cap="none" spc="0" normalizeH="0" baseline="0" noProof="0" dirty="0">
                <a:ln>
                  <a:noFill/>
                </a:ln>
                <a:solidFill>
                  <a:schemeClr val="accent6"/>
                </a:solidFill>
                <a:effectLst/>
                <a:uLnTx/>
                <a:uFillTx/>
                <a:latin typeface="等线" panose="02010600030101010101" charset="-122"/>
                <a:ea typeface="等线" panose="02010600030101010101" charset="-122"/>
                <a:cs typeface="+mn-cs"/>
              </a:rPr>
              <a:t>”</a:t>
            </a:r>
          </a:p>
        </p:txBody>
      </p:sp>
      <p:sp>
        <p:nvSpPr>
          <p:cNvPr id="2" name="标题 1"/>
          <p:cNvSpPr>
            <a:spLocks noGrp="1"/>
          </p:cNvSpPr>
          <p:nvPr>
            <p:ph type="title" hasCustomPrompt="1"/>
            <p:custDataLst>
              <p:tags r:id="rId125"/>
            </p:custDataLst>
          </p:nvPr>
        </p:nvSpPr>
        <p:spPr>
          <a:xfrm>
            <a:off x="1378857" y="2619364"/>
            <a:ext cx="9434286" cy="1325282"/>
          </a:xfrm>
        </p:spPr>
        <p:txBody>
          <a:bodyPr vert="horz" lIns="90000" tIns="46800" rIns="90000" bIns="0" rtlCol="0" anchor="b" anchorCtr="0">
            <a:normAutofit/>
          </a:bodyPr>
          <a:lstStyle>
            <a:lvl1pPr marL="0" marR="0" algn="ctr" defTabSz="914400" rtl="0" eaLnBrk="1" fontAlgn="auto" latinLnBrk="0" hangingPunct="1">
              <a:lnSpc>
                <a:spcPct val="100000"/>
              </a:lnSpc>
              <a:buNone/>
              <a:defRPr kumimoji="0" lang="zh-CN" altLang="en-US" sz="7200" b="1" i="0" u="none" strike="noStrike" kern="1200" cap="none" spc="600" normalizeH="0" baseline="0" noProof="1" dirty="0">
                <a:solidFill>
                  <a:schemeClr val="tx1">
                    <a:lumMod val="85000"/>
                    <a:lumOff val="15000"/>
                  </a:schemeClr>
                </a:solidFill>
                <a:uFillTx/>
                <a:latin typeface="Arial" panose="020B0604020202020204" pitchFamily="34" charset="0"/>
                <a:ea typeface="汉仪乐喵体W" panose="00020600040101010101" pitchFamily="18" charset="-122"/>
                <a:cs typeface="+mj-cs"/>
                <a:sym typeface="+mn-ea"/>
              </a:defRPr>
            </a:lvl1pPr>
          </a:lstStyle>
          <a:p>
            <a:pPr lvl="0"/>
            <a:r>
              <a:rPr dirty="0">
                <a:sym typeface="+mn-ea"/>
              </a:rPr>
              <a:t>单击此处编辑标题</a:t>
            </a:r>
          </a:p>
        </p:txBody>
      </p:sp>
      <p:sp>
        <p:nvSpPr>
          <p:cNvPr id="3" name="日期占位符 2"/>
          <p:cNvSpPr>
            <a:spLocks noGrp="1"/>
          </p:cNvSpPr>
          <p:nvPr>
            <p:ph type="dt" sz="half" idx="10"/>
            <p:custDataLst>
              <p:tags r:id="rId126"/>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127"/>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28"/>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t>‹#›</a:t>
            </a:fld>
            <a:endParaRPr lang="zh-CN" altLang="en-US"/>
          </a:p>
        </p:txBody>
      </p:sp>
      <p:sp>
        <p:nvSpPr>
          <p:cNvPr id="144" name="文本占位符 143"/>
          <p:cNvSpPr>
            <a:spLocks noGrp="1"/>
          </p:cNvSpPr>
          <p:nvPr>
            <p:ph type="body" sz="quarter" idx="13" hasCustomPrompt="1"/>
            <p:custDataLst>
              <p:tags r:id="rId129"/>
            </p:custDataLst>
          </p:nvPr>
        </p:nvSpPr>
        <p:spPr>
          <a:xfrm>
            <a:off x="1378857" y="4035079"/>
            <a:ext cx="9434286" cy="605516"/>
          </a:xfrm>
        </p:spPr>
        <p:txBody>
          <a:bodyPr lIns="90000" rIns="90000" bIns="46800">
            <a:normAutofit/>
          </a:bodyPr>
          <a:lstStyle>
            <a:lvl1pPr marL="0" indent="0" algn="ctr">
              <a:lnSpc>
                <a:spcPct val="100000"/>
              </a:lnSpc>
              <a:spcAft>
                <a:spcPts val="0"/>
              </a:spcAft>
              <a:buNone/>
              <a:defRPr sz="2800" b="1" spc="0" baseline="0">
                <a:solidFill>
                  <a:schemeClr val="tx1">
                    <a:lumMod val="85000"/>
                    <a:lumOff val="15000"/>
                  </a:schemeClr>
                </a:solidFill>
                <a:ea typeface="幼圆" panose="02010509060101010101" pitchFamily="49" charset="-122"/>
              </a:defRPr>
            </a:lvl1pPr>
            <a:lvl2pPr marL="457200" indent="0">
              <a:buNone/>
              <a:defRPr/>
            </a:lvl2pPr>
          </a:lstStyle>
          <a:p>
            <a:pPr lvl="0"/>
            <a:r>
              <a:rPr lang="zh-CN" altLang="en-US" dirty="0"/>
              <a:t>单击此处编辑文本</a:t>
            </a:r>
          </a:p>
        </p:txBody>
      </p:sp>
    </p:spTree>
    <p:extLst>
      <p:ext uri="{BB962C8B-B14F-4D97-AF65-F5344CB8AC3E}">
        <p14:creationId xmlns:p14="http://schemas.microsoft.com/office/powerpoint/2010/main" val="15106323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43" name="组合 42"/>
          <p:cNvGrpSpPr/>
          <p:nvPr userDrawn="1">
            <p:custDataLst>
              <p:tags r:id="rId1"/>
            </p:custDataLst>
          </p:nvPr>
        </p:nvGrpSpPr>
        <p:grpSpPr>
          <a:xfrm>
            <a:off x="106605" y="-15735"/>
            <a:ext cx="11950114" cy="6769452"/>
            <a:chOff x="106605" y="-15735"/>
            <a:chExt cx="11950114" cy="6769452"/>
          </a:xfrm>
        </p:grpSpPr>
        <p:grpSp>
          <p:nvGrpSpPr>
            <p:cNvPr id="44" name="组合 43"/>
            <p:cNvGrpSpPr/>
            <p:nvPr userDrawn="1">
              <p:custDataLst>
                <p:tags r:id="rId6"/>
              </p:custDataLst>
            </p:nvPr>
          </p:nvGrpSpPr>
          <p:grpSpPr>
            <a:xfrm>
              <a:off x="11443909" y="4857426"/>
              <a:ext cx="612810" cy="1896291"/>
              <a:chOff x="17265" y="6303"/>
              <a:chExt cx="1218" cy="3769"/>
            </a:xfrm>
          </p:grpSpPr>
          <p:sp>
            <p:nvSpPr>
              <p:cNvPr id="49" name="等腰三角形 48"/>
              <p:cNvSpPr/>
              <p:nvPr userDrawn="1">
                <p:custDataLst>
                  <p:tags r:id="rId10"/>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50" name="组合 49"/>
              <p:cNvGrpSpPr/>
              <p:nvPr userDrawn="1"/>
            </p:nvGrpSpPr>
            <p:grpSpPr>
              <a:xfrm rot="17916736">
                <a:off x="17610" y="9129"/>
                <a:ext cx="1246" cy="140"/>
                <a:chOff x="8840335" y="-2017486"/>
                <a:chExt cx="865192" cy="96620"/>
              </a:xfrm>
            </p:grpSpPr>
            <p:cxnSp>
              <p:nvCxnSpPr>
                <p:cNvPr id="55" name="直接连接符 54"/>
                <p:cNvCxnSpPr/>
                <p:nvPr>
                  <p:custDataLst>
                    <p:tags r:id="rId15"/>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custDataLst>
                    <p:tags r:id="rId16"/>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custDataLst>
                    <p:tags r:id="rId17"/>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18"/>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custDataLst>
                    <p:tags r:id="rId19"/>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custDataLst>
                    <p:tags r:id="rId20"/>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custDataLst>
                    <p:tags r:id="rId21"/>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custDataLst>
                    <p:tags r:id="rId22"/>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custDataLst>
                    <p:tags r:id="rId23"/>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custDataLst>
                    <p:tags r:id="rId24"/>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custDataLst>
                    <p:tags r:id="rId25"/>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custDataLst>
                    <p:tags r:id="rId26"/>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51" name="椭圆 50"/>
              <p:cNvSpPr/>
              <p:nvPr userDrawn="1">
                <p:custDataLst>
                  <p:tags r:id="rId11"/>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2" name="椭圆 51"/>
              <p:cNvSpPr/>
              <p:nvPr userDrawn="1">
                <p:custDataLst>
                  <p:tags r:id="rId12"/>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3" name="椭圆 52"/>
              <p:cNvSpPr/>
              <p:nvPr userDrawn="1">
                <p:custDataLst>
                  <p:tags r:id="rId13"/>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4" name="椭圆 53"/>
              <p:cNvSpPr/>
              <p:nvPr userDrawn="1">
                <p:custDataLst>
                  <p:tags r:id="rId14"/>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45" name="组合 44"/>
            <p:cNvGrpSpPr/>
            <p:nvPr userDrawn="1"/>
          </p:nvGrpSpPr>
          <p:grpSpPr>
            <a:xfrm>
              <a:off x="106605" y="-15735"/>
              <a:ext cx="387234" cy="723600"/>
              <a:chOff x="2868565" y="1534795"/>
              <a:chExt cx="609963" cy="3938905"/>
            </a:xfrm>
            <a:solidFill>
              <a:schemeClr val="accent1"/>
            </a:solidFill>
          </p:grpSpPr>
          <p:sp>
            <p:nvSpPr>
              <p:cNvPr id="46" name="矩形 45"/>
              <p:cNvSpPr/>
              <p:nvPr userDrawn="1">
                <p:custDataLst>
                  <p:tags r:id="rId7"/>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7" name="矩形 46"/>
              <p:cNvSpPr/>
              <p:nvPr userDrawn="1">
                <p:custDataLst>
                  <p:tags r:id="rId8"/>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8" name="矩形 47"/>
              <p:cNvSpPr/>
              <p:nvPr userDrawn="1">
                <p:custDataLst>
                  <p:tags r:id="rId9"/>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2" name="标题 1"/>
          <p:cNvSpPr>
            <a:spLocks noGrp="1"/>
          </p:cNvSpPr>
          <p:nvPr userDrawn="1">
            <p:ph type="title"/>
            <p:custDataLst>
              <p:tags r:id="rId2"/>
            </p:custDataLst>
          </p:nvPr>
        </p:nvSpPr>
        <p:spPr/>
        <p:txBody>
          <a:bodyPr/>
          <a:lstStyle>
            <a:lvl1pPr>
              <a:defRPr baseline="0">
                <a:solidFill>
                  <a:schemeClr val="tx1">
                    <a:lumMod val="85000"/>
                    <a:lumOff val="15000"/>
                  </a:schemeClr>
                </a:solidFill>
                <a:latin typeface="Arial" panose="020B0604020202020204" pitchFamily="34" charset="0"/>
                <a:ea typeface="幼圆" panose="02010509060101010101" pitchFamily="49" charset="-122"/>
              </a:defRPr>
            </a:lvl1pPr>
          </a:lstStyle>
          <a:p>
            <a:r>
              <a:rPr lang="zh-CN" altLang="en-US" dirty="0"/>
              <a:t>单击此处编辑母版标题样式</a:t>
            </a:r>
          </a:p>
        </p:txBody>
      </p:sp>
      <p:sp>
        <p:nvSpPr>
          <p:cNvPr id="3" name="日期占位符 2"/>
          <p:cNvSpPr>
            <a:spLocks noGrp="1"/>
          </p:cNvSpPr>
          <p:nvPr userDrawn="1">
            <p:ph type="dt" sz="half" idx="10"/>
            <p:custDataLst>
              <p:tags r:id="rId3"/>
            </p:custDataLst>
          </p:nvPr>
        </p:nvSpPr>
        <p:spPr/>
        <p:txBody>
          <a:bodyPr/>
          <a:lstStyle>
            <a:lvl1pPr>
              <a:defRPr baseline="0">
                <a:latin typeface="微软雅黑" panose="020B0503020204020204" charset="-122"/>
              </a:defRPr>
            </a:lvl1pPr>
          </a:lstStyle>
          <a:p>
            <a:fld id="{760FBDFE-C587-4B4C-A407-44438C67B59E}" type="datetimeFigureOut">
              <a:rPr lang="zh-CN" altLang="en-US" smtClean="0"/>
              <a:t>2020/2/27</a:t>
            </a:fld>
            <a:endParaRPr lang="zh-CN" altLang="en-US"/>
          </a:p>
        </p:txBody>
      </p:sp>
      <p:sp>
        <p:nvSpPr>
          <p:cNvPr id="4" name="页脚占位符 3"/>
          <p:cNvSpPr>
            <a:spLocks noGrp="1"/>
          </p:cNvSpPr>
          <p:nvPr userDrawn="1">
            <p:ph type="ftr" sz="quarter" idx="11"/>
            <p:custDataLst>
              <p:tags r:id="rId4"/>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5"/>
            </p:custDataLst>
          </p:nvPr>
        </p:nvSpPr>
        <p:spPr/>
        <p:txBody>
          <a:bodyPr/>
          <a:lstStyle>
            <a:lvl1pPr>
              <a:defRPr baseline="0">
                <a:latin typeface="微软雅黑" panose="020B0503020204020204" charset="-122"/>
              </a:defRPr>
            </a:lvl1p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9583652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292053" y="304775"/>
            <a:ext cx="11607893" cy="624845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baseline="0" dirty="0">
              <a:latin typeface="微软雅黑" panose="020B0503020204020204" charset="-122"/>
              <a:cs typeface="Viner Hand ITC" panose="03070502030502020203" charset="0"/>
              <a:sym typeface="+mn-ea"/>
            </a:endParaRPr>
          </a:p>
        </p:txBody>
      </p:sp>
      <p:grpSp>
        <p:nvGrpSpPr>
          <p:cNvPr id="34" name="组合 33"/>
          <p:cNvGrpSpPr/>
          <p:nvPr userDrawn="1">
            <p:custDataLst>
              <p:tags r:id="rId2"/>
            </p:custDataLst>
          </p:nvPr>
        </p:nvGrpSpPr>
        <p:grpSpPr>
          <a:xfrm>
            <a:off x="106605" y="-15735"/>
            <a:ext cx="11950114" cy="6769452"/>
            <a:chOff x="106605" y="-15735"/>
            <a:chExt cx="11950114" cy="6769452"/>
          </a:xfrm>
        </p:grpSpPr>
        <p:grpSp>
          <p:nvGrpSpPr>
            <p:cNvPr id="35" name="组合 34"/>
            <p:cNvGrpSpPr/>
            <p:nvPr userDrawn="1">
              <p:custDataLst>
                <p:tags r:id="rId8"/>
              </p:custDataLst>
            </p:nvPr>
          </p:nvGrpSpPr>
          <p:grpSpPr>
            <a:xfrm>
              <a:off x="11443909" y="4857426"/>
              <a:ext cx="612810" cy="1896291"/>
              <a:chOff x="17265" y="6303"/>
              <a:chExt cx="1218" cy="3769"/>
            </a:xfrm>
          </p:grpSpPr>
          <p:sp>
            <p:nvSpPr>
              <p:cNvPr id="42" name="等腰三角形 41"/>
              <p:cNvSpPr/>
              <p:nvPr userDrawn="1">
                <p:custDataLst>
                  <p:tags r:id="rId12"/>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43" name="组合 42"/>
              <p:cNvGrpSpPr/>
              <p:nvPr userDrawn="1"/>
            </p:nvGrpSpPr>
            <p:grpSpPr>
              <a:xfrm rot="17916736">
                <a:off x="17610" y="9129"/>
                <a:ext cx="1246" cy="140"/>
                <a:chOff x="8840335" y="-2017486"/>
                <a:chExt cx="865192" cy="96620"/>
              </a:xfrm>
            </p:grpSpPr>
            <p:cxnSp>
              <p:nvCxnSpPr>
                <p:cNvPr id="48" name="直接连接符 47"/>
                <p:cNvCxnSpPr/>
                <p:nvPr>
                  <p:custDataLst>
                    <p:tags r:id="rId17"/>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custDataLst>
                    <p:tags r:id="rId18"/>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custDataLst>
                    <p:tags r:id="rId19"/>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custDataLst>
                    <p:tags r:id="rId20"/>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custDataLst>
                    <p:tags r:id="rId21"/>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custDataLst>
                    <p:tags r:id="rId22"/>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custDataLst>
                    <p:tags r:id="rId23"/>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custDataLst>
                    <p:tags r:id="rId24"/>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custDataLst>
                    <p:tags r:id="rId25"/>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custDataLst>
                    <p:tags r:id="rId26"/>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27"/>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custDataLst>
                    <p:tags r:id="rId28"/>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44" name="椭圆 43"/>
              <p:cNvSpPr/>
              <p:nvPr userDrawn="1">
                <p:custDataLst>
                  <p:tags r:id="rId13"/>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5" name="椭圆 44"/>
              <p:cNvSpPr/>
              <p:nvPr userDrawn="1">
                <p:custDataLst>
                  <p:tags r:id="rId14"/>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6" name="椭圆 45"/>
              <p:cNvSpPr/>
              <p:nvPr userDrawn="1">
                <p:custDataLst>
                  <p:tags r:id="rId15"/>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7" name="椭圆 46"/>
              <p:cNvSpPr/>
              <p:nvPr userDrawn="1">
                <p:custDataLst>
                  <p:tags r:id="rId16"/>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36" name="组合 35"/>
            <p:cNvGrpSpPr/>
            <p:nvPr userDrawn="1"/>
          </p:nvGrpSpPr>
          <p:grpSpPr>
            <a:xfrm>
              <a:off x="106605" y="-15735"/>
              <a:ext cx="387234" cy="723600"/>
              <a:chOff x="2868565" y="1534795"/>
              <a:chExt cx="609963" cy="3938905"/>
            </a:xfrm>
            <a:solidFill>
              <a:schemeClr val="accent1"/>
            </a:solidFill>
          </p:grpSpPr>
          <p:sp>
            <p:nvSpPr>
              <p:cNvPr id="37" name="矩形 36"/>
              <p:cNvSpPr/>
              <p:nvPr userDrawn="1">
                <p:custDataLst>
                  <p:tags r:id="rId9"/>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8" name="矩形 37"/>
              <p:cNvSpPr/>
              <p:nvPr userDrawn="1">
                <p:custDataLst>
                  <p:tags r:id="rId10"/>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9" name="矩形 38"/>
              <p:cNvSpPr/>
              <p:nvPr userDrawn="1">
                <p:custDataLst>
                  <p:tags r:id="rId11"/>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2" name="标题 1"/>
          <p:cNvSpPr>
            <a:spLocks noGrp="1"/>
          </p:cNvSpPr>
          <p:nvPr userDrawn="1">
            <p:ph type="title" hasCustomPrompt="1"/>
            <p:custDataLst>
              <p:tags r:id="rId3"/>
            </p:custDataLst>
          </p:nvPr>
        </p:nvSpPr>
        <p:spPr>
          <a:xfrm>
            <a:off x="1281600" y="1249200"/>
            <a:ext cx="9626400" cy="723600"/>
          </a:xfrm>
        </p:spPr>
        <p:txBody>
          <a:bodyPr lIns="90000" tIns="46800" rIns="90000" bIns="46800" anchor="ctr">
            <a:normAutofit/>
          </a:bodyPr>
          <a:lstStyle>
            <a:lvl1pPr>
              <a:defRPr sz="3200" baseline="0">
                <a:solidFill>
                  <a:schemeClr val="tx1">
                    <a:lumMod val="85000"/>
                    <a:lumOff val="15000"/>
                  </a:schemeClr>
                </a:solidFill>
                <a:latin typeface="Arial" panose="020B0604020202020204" pitchFamily="34" charset="0"/>
                <a:ea typeface="幼圆" panose="02010509060101010101" pitchFamily="49" charset="-122"/>
              </a:defRPr>
            </a:lvl1pPr>
          </a:lstStyle>
          <a:p>
            <a:r>
              <a:rPr lang="zh-CN" altLang="en-US" dirty="0"/>
              <a:t>单击此处编辑标题</a:t>
            </a:r>
          </a:p>
        </p:txBody>
      </p:sp>
      <p:sp>
        <p:nvSpPr>
          <p:cNvPr id="7" name="内容占位符 6"/>
          <p:cNvSpPr>
            <a:spLocks noGrp="1"/>
          </p:cNvSpPr>
          <p:nvPr userDrawn="1">
            <p:ph sz="quarter" idx="13"/>
            <p:custDataLst>
              <p:tags r:id="rId4"/>
            </p:custDataLst>
          </p:nvPr>
        </p:nvSpPr>
        <p:spPr>
          <a:xfrm>
            <a:off x="1281113" y="2163600"/>
            <a:ext cx="9626600" cy="34452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幼圆" panose="02010509060101010101" pitchFamily="49" charset="-122"/>
              </a:defRPr>
            </a:lvl1pPr>
            <a:lvl2pPr>
              <a:defRPr baseline="0">
                <a:solidFill>
                  <a:schemeClr val="tx1">
                    <a:lumMod val="85000"/>
                    <a:lumOff val="15000"/>
                  </a:schemeClr>
                </a:solidFill>
                <a:latin typeface="Arial" panose="020B0604020202020204" pitchFamily="34" charset="0"/>
                <a:ea typeface="幼圆" panose="02010509060101010101" pitchFamily="49" charset="-122"/>
              </a:defRPr>
            </a:lvl2pPr>
            <a:lvl3pPr>
              <a:defRPr baseline="0">
                <a:solidFill>
                  <a:schemeClr val="tx1">
                    <a:lumMod val="85000"/>
                    <a:lumOff val="15000"/>
                  </a:schemeClr>
                </a:solidFill>
                <a:latin typeface="Arial" panose="020B0604020202020204" pitchFamily="34" charset="0"/>
                <a:ea typeface="幼圆" panose="02010509060101010101" pitchFamily="49" charset="-122"/>
              </a:defRPr>
            </a:lvl3pPr>
            <a:lvl4pPr>
              <a:defRPr baseline="0">
                <a:solidFill>
                  <a:schemeClr val="tx1">
                    <a:lumMod val="85000"/>
                    <a:lumOff val="15000"/>
                  </a:schemeClr>
                </a:solidFill>
                <a:latin typeface="Arial" panose="020B0604020202020204" pitchFamily="34" charset="0"/>
                <a:ea typeface="幼圆" panose="02010509060101010101" pitchFamily="49" charset="-122"/>
              </a:defRPr>
            </a:lvl4pPr>
            <a:lvl5pPr>
              <a:defRPr baseline="0">
                <a:solidFill>
                  <a:schemeClr val="tx1">
                    <a:lumMod val="85000"/>
                    <a:lumOff val="15000"/>
                  </a:schemeClr>
                </a:solidFill>
                <a:latin typeface="Arial" panose="020B0604020202020204" pitchFamily="34" charset="0"/>
                <a:ea typeface="幼圆" panose="02010509060101010101" pitchFamily="49" charset="-122"/>
              </a:defRPr>
            </a:lvl5p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3" name="日期占位符 2"/>
          <p:cNvSpPr>
            <a:spLocks noGrp="1"/>
          </p:cNvSpPr>
          <p:nvPr userDrawn="1">
            <p:ph type="dt" sz="half" idx="10"/>
            <p:custDataLst>
              <p:tags r:id="rId5"/>
            </p:custDataLst>
          </p:nvPr>
        </p:nvSpPr>
        <p:spPr/>
        <p:txBody>
          <a:bodyPr/>
          <a:lstStyle>
            <a:lvl1pPr>
              <a:defRPr baseline="0">
                <a:latin typeface="微软雅黑" panose="020B0503020204020204" charset="-122"/>
              </a:defRPr>
            </a:lvl1pPr>
          </a:lstStyle>
          <a:p>
            <a:fld id="{760FBDFE-C587-4B4C-A407-44438C67B59E}" type="datetimeFigureOut">
              <a:rPr lang="zh-CN" altLang="en-US" smtClean="0"/>
              <a:t>2020/2/27</a:t>
            </a:fld>
            <a:endParaRPr lang="zh-CN" altLang="en-US"/>
          </a:p>
        </p:txBody>
      </p:sp>
      <p:sp>
        <p:nvSpPr>
          <p:cNvPr id="4" name="页脚占位符 3"/>
          <p:cNvSpPr>
            <a:spLocks noGrp="1"/>
          </p:cNvSpPr>
          <p:nvPr userDrawn="1">
            <p:ph type="ftr" sz="quarter" idx="11"/>
            <p:custDataLst>
              <p:tags r:id="rId6"/>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7"/>
            </p:custDataLst>
          </p:nvPr>
        </p:nvSpPr>
        <p:spPr/>
        <p:txBody>
          <a:bodyPr/>
          <a:lstStyle>
            <a:lvl1pPr>
              <a:defRPr baseline="0">
                <a:latin typeface="微软雅黑" panose="020B0503020204020204" charset="-122"/>
              </a:defRPr>
            </a:lvl1p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286087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r>
              <a:rPr lang="en-US" altLang="zh-CN" baseline="0" dirty="0">
                <a:latin typeface="微软雅黑" panose="020B0503020204020204" charset="-122"/>
                <a:sym typeface="+mn-ea"/>
              </a:rPr>
              <a:t>·</a:t>
            </a:r>
          </a:p>
        </p:txBody>
      </p:sp>
      <p:grpSp>
        <p:nvGrpSpPr>
          <p:cNvPr id="12" name="组合 11"/>
          <p:cNvGrpSpPr/>
          <p:nvPr userDrawn="1">
            <p:custDataLst>
              <p:tags r:id="rId2"/>
            </p:custDataLst>
          </p:nvPr>
        </p:nvGrpSpPr>
        <p:grpSpPr>
          <a:xfrm>
            <a:off x="106605" y="-15735"/>
            <a:ext cx="11950114" cy="6769452"/>
            <a:chOff x="106605" y="-15735"/>
            <a:chExt cx="11950114" cy="6769452"/>
          </a:xfrm>
        </p:grpSpPr>
        <p:grpSp>
          <p:nvGrpSpPr>
            <p:cNvPr id="13" name="组合 12"/>
            <p:cNvGrpSpPr/>
            <p:nvPr userDrawn="1">
              <p:custDataLst>
                <p:tags r:id="rId9"/>
              </p:custDataLst>
            </p:nvPr>
          </p:nvGrpSpPr>
          <p:grpSpPr>
            <a:xfrm>
              <a:off x="11443909" y="4857426"/>
              <a:ext cx="612810" cy="1896291"/>
              <a:chOff x="17265" y="6303"/>
              <a:chExt cx="1218" cy="3769"/>
            </a:xfrm>
          </p:grpSpPr>
          <p:sp>
            <p:nvSpPr>
              <p:cNvPr id="18" name="等腰三角形 17"/>
              <p:cNvSpPr/>
              <p:nvPr userDrawn="1">
                <p:custDataLst>
                  <p:tags r:id="rId13"/>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19" name="组合 18"/>
              <p:cNvGrpSpPr/>
              <p:nvPr userDrawn="1"/>
            </p:nvGrpSpPr>
            <p:grpSpPr>
              <a:xfrm rot="17916736">
                <a:off x="17610" y="9129"/>
                <a:ext cx="1246" cy="140"/>
                <a:chOff x="8840335" y="-2017486"/>
                <a:chExt cx="865192" cy="96620"/>
              </a:xfrm>
            </p:grpSpPr>
            <p:cxnSp>
              <p:nvCxnSpPr>
                <p:cNvPr id="24" name="直接连接符 23"/>
                <p:cNvCxnSpPr/>
                <p:nvPr>
                  <p:custDataLst>
                    <p:tags r:id="rId18"/>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9"/>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20"/>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21"/>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22"/>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23"/>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4"/>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25"/>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custDataLst>
                    <p:tags r:id="rId26"/>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27"/>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28"/>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custDataLst>
                    <p:tags r:id="rId29"/>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20" name="椭圆 19"/>
              <p:cNvSpPr/>
              <p:nvPr userDrawn="1">
                <p:custDataLst>
                  <p:tags r:id="rId14"/>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1" name="椭圆 20"/>
              <p:cNvSpPr/>
              <p:nvPr userDrawn="1">
                <p:custDataLst>
                  <p:tags r:id="rId15"/>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2" name="椭圆 21"/>
              <p:cNvSpPr/>
              <p:nvPr userDrawn="1">
                <p:custDataLst>
                  <p:tags r:id="rId16"/>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3" name="椭圆 22"/>
              <p:cNvSpPr/>
              <p:nvPr userDrawn="1">
                <p:custDataLst>
                  <p:tags r:id="rId17"/>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14" name="组合 13"/>
            <p:cNvGrpSpPr/>
            <p:nvPr userDrawn="1"/>
          </p:nvGrpSpPr>
          <p:grpSpPr>
            <a:xfrm>
              <a:off x="106605" y="-15735"/>
              <a:ext cx="387234" cy="723600"/>
              <a:chOff x="2868565" y="1534795"/>
              <a:chExt cx="609963" cy="3938905"/>
            </a:xfrm>
            <a:solidFill>
              <a:schemeClr val="accent1"/>
            </a:solidFill>
          </p:grpSpPr>
          <p:sp>
            <p:nvSpPr>
              <p:cNvPr id="15" name="矩形 14"/>
              <p:cNvSpPr/>
              <p:nvPr userDrawn="1">
                <p:custDataLst>
                  <p:tags r:id="rId10"/>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6" name="矩形 15"/>
              <p:cNvSpPr/>
              <p:nvPr userDrawn="1">
                <p:custDataLst>
                  <p:tags r:id="rId11"/>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7" name="矩形 16"/>
              <p:cNvSpPr/>
              <p:nvPr userDrawn="1">
                <p:custDataLst>
                  <p:tags r:id="rId12"/>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2" name="标题 1"/>
          <p:cNvSpPr>
            <a:spLocks noGrp="1"/>
          </p:cNvSpPr>
          <p:nvPr>
            <p:ph type="title" hasCustomPrompt="1"/>
            <p:custDataLst>
              <p:tags r:id="rId3"/>
            </p:custDataLst>
          </p:nvPr>
        </p:nvSpPr>
        <p:spPr>
          <a:xfrm>
            <a:off x="583200" y="770400"/>
            <a:ext cx="3960000" cy="882000"/>
          </a:xfrm>
        </p:spPr>
        <p:txBody>
          <a:bodyPr lIns="90000" tIns="46800" rIns="90000" bIns="46800" anchor="ctr">
            <a:normAutofit/>
          </a:bodyPr>
          <a:lstStyle>
            <a:lvl1pPr>
              <a:defRPr sz="3600" baseline="0">
                <a:solidFill>
                  <a:schemeClr val="tx1">
                    <a:lumMod val="85000"/>
                    <a:lumOff val="15000"/>
                  </a:schemeClr>
                </a:solidFill>
                <a:latin typeface="Arial" panose="020B0604020202020204" pitchFamily="34" charset="0"/>
                <a:ea typeface="幼圆" panose="02010509060101010101" pitchFamily="49" charset="-122"/>
              </a:defRPr>
            </a:lvl1pPr>
          </a:lstStyle>
          <a:p>
            <a:r>
              <a:rPr lang="zh-CN" altLang="en-US" dirty="0"/>
              <a:t>单击编辑标题</a:t>
            </a:r>
          </a:p>
        </p:txBody>
      </p:sp>
      <p:sp>
        <p:nvSpPr>
          <p:cNvPr id="3" name="日期占位符 2"/>
          <p:cNvSpPr>
            <a:spLocks noGrp="1"/>
          </p:cNvSpPr>
          <p:nvPr>
            <p:ph type="dt" sz="half" idx="10"/>
            <p:custDataLst>
              <p:tags r:id="rId4"/>
            </p:custDataLst>
          </p:nvPr>
        </p:nvSpPr>
        <p:spPr/>
        <p:txBody>
          <a:bodyPr/>
          <a:lstStyle>
            <a:lvl1pPr>
              <a:defRPr baseline="0">
                <a:latin typeface="微软雅黑" panose="020B0503020204020204" charset="-122"/>
              </a:defRPr>
            </a:lvl1p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5"/>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baseline="0">
                <a:latin typeface="微软雅黑" panose="020B0503020204020204" charset="-122"/>
              </a:defRPr>
            </a:lvl1p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幼圆" panose="02010509060101010101" pitchFamily="49" charset="-122"/>
              </a:defRPr>
            </a:lvl1pPr>
            <a:lvl2pPr>
              <a:defRPr baseline="0">
                <a:solidFill>
                  <a:schemeClr val="tx1">
                    <a:lumMod val="85000"/>
                    <a:lumOff val="15000"/>
                  </a:schemeClr>
                </a:solidFill>
                <a:latin typeface="Arial" panose="020B0604020202020204" pitchFamily="34" charset="0"/>
                <a:ea typeface="幼圆" panose="02010509060101010101" pitchFamily="49" charset="-122"/>
              </a:defRPr>
            </a:lvl2pPr>
            <a:lvl3pPr>
              <a:defRPr baseline="0">
                <a:solidFill>
                  <a:schemeClr val="tx1">
                    <a:lumMod val="85000"/>
                    <a:lumOff val="15000"/>
                  </a:schemeClr>
                </a:solidFill>
                <a:latin typeface="Arial" panose="020B0604020202020204" pitchFamily="34" charset="0"/>
                <a:ea typeface="幼圆" panose="02010509060101010101" pitchFamily="49" charset="-122"/>
              </a:defRPr>
            </a:lvl3pPr>
            <a:lvl4pPr>
              <a:defRPr baseline="0">
                <a:solidFill>
                  <a:schemeClr val="tx1">
                    <a:lumMod val="85000"/>
                    <a:lumOff val="15000"/>
                  </a:schemeClr>
                </a:solidFill>
                <a:latin typeface="Arial" panose="020B0604020202020204" pitchFamily="34" charset="0"/>
                <a:ea typeface="幼圆" panose="02010509060101010101" pitchFamily="49" charset="-122"/>
              </a:defRPr>
            </a:lvl4pPr>
            <a:lvl5pPr>
              <a:defRPr baseline="0">
                <a:solidFill>
                  <a:schemeClr val="tx1">
                    <a:lumMod val="85000"/>
                    <a:lumOff val="15000"/>
                  </a:schemeClr>
                </a:solidFill>
                <a:latin typeface="Arial" panose="020B0604020202020204" pitchFamily="34" charset="0"/>
                <a:ea typeface="幼圆" panose="02010509060101010101" pitchFamily="49" charset="-122"/>
              </a:defRPr>
            </a:lvl5p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9" name="内容占位符 8"/>
          <p:cNvSpPr>
            <a:spLocks noGrp="1"/>
          </p:cNvSpPr>
          <p:nvPr>
            <p:ph sz="quarter" idx="14"/>
            <p:custDataLst>
              <p:tags r:id="rId8"/>
            </p:custDataLst>
          </p:nvPr>
        </p:nvSpPr>
        <p:spPr>
          <a:xfrm>
            <a:off x="5101200" y="769938"/>
            <a:ext cx="6480000" cy="5087937"/>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幼圆" panose="02010509060101010101" pitchFamily="49" charset="-122"/>
              </a:defRPr>
            </a:lvl1pPr>
            <a:lvl2pPr>
              <a:defRPr baseline="0">
                <a:solidFill>
                  <a:schemeClr val="tx1">
                    <a:lumMod val="85000"/>
                    <a:lumOff val="15000"/>
                  </a:schemeClr>
                </a:solidFill>
                <a:latin typeface="Arial" panose="020B0604020202020204" pitchFamily="34" charset="0"/>
                <a:ea typeface="幼圆" panose="02010509060101010101" pitchFamily="49" charset="-122"/>
              </a:defRPr>
            </a:lvl2pPr>
            <a:lvl3pPr>
              <a:defRPr baseline="0">
                <a:solidFill>
                  <a:schemeClr val="tx1">
                    <a:lumMod val="85000"/>
                    <a:lumOff val="15000"/>
                  </a:schemeClr>
                </a:solidFill>
                <a:latin typeface="Arial" panose="020B0604020202020204" pitchFamily="34" charset="0"/>
                <a:ea typeface="幼圆" panose="02010509060101010101" pitchFamily="49" charset="-122"/>
              </a:defRPr>
            </a:lvl3pPr>
            <a:lvl4pPr>
              <a:defRPr baseline="0">
                <a:solidFill>
                  <a:schemeClr val="tx1">
                    <a:lumMod val="85000"/>
                    <a:lumOff val="15000"/>
                  </a:schemeClr>
                </a:solidFill>
                <a:latin typeface="Arial" panose="020B0604020202020204" pitchFamily="34" charset="0"/>
                <a:ea typeface="幼圆" panose="02010509060101010101" pitchFamily="49" charset="-122"/>
              </a:defRPr>
            </a:lvl4pPr>
            <a:lvl5pPr>
              <a:defRPr baseline="0">
                <a:solidFill>
                  <a:schemeClr val="tx1">
                    <a:lumMod val="85000"/>
                    <a:lumOff val="15000"/>
                  </a:schemeClr>
                </a:solidFill>
                <a:latin typeface="Arial" panose="020B0604020202020204" pitchFamily="34" charset="0"/>
                <a:ea typeface="幼圆" panose="02010509060101010101" pitchFamily="49" charset="-122"/>
              </a:defRPr>
            </a:lvl5p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Tree>
    <p:extLst>
      <p:ext uri="{BB962C8B-B14F-4D97-AF65-F5344CB8AC3E}">
        <p14:creationId xmlns:p14="http://schemas.microsoft.com/office/powerpoint/2010/main" val="12847574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dirty="0">
              <a:latin typeface="微软雅黑" panose="020B0503020204020204" charset="-122"/>
              <a:sym typeface="+mn-ea"/>
            </a:endParaRPr>
          </a:p>
        </p:txBody>
      </p:sp>
      <p:grpSp>
        <p:nvGrpSpPr>
          <p:cNvPr id="78" name="组合 77"/>
          <p:cNvGrpSpPr/>
          <p:nvPr userDrawn="1">
            <p:custDataLst>
              <p:tags r:id="rId2"/>
            </p:custDataLst>
          </p:nvPr>
        </p:nvGrpSpPr>
        <p:grpSpPr>
          <a:xfrm>
            <a:off x="106605" y="-15735"/>
            <a:ext cx="11950114" cy="6769452"/>
            <a:chOff x="106605" y="-15735"/>
            <a:chExt cx="11950114" cy="6769452"/>
          </a:xfrm>
        </p:grpSpPr>
        <p:grpSp>
          <p:nvGrpSpPr>
            <p:cNvPr id="81" name="组合 80"/>
            <p:cNvGrpSpPr/>
            <p:nvPr userDrawn="1">
              <p:custDataLst>
                <p:tags r:id="rId9"/>
              </p:custDataLst>
            </p:nvPr>
          </p:nvGrpSpPr>
          <p:grpSpPr>
            <a:xfrm>
              <a:off x="11443909" y="4857426"/>
              <a:ext cx="612810" cy="1896291"/>
              <a:chOff x="17265" y="6303"/>
              <a:chExt cx="1218" cy="3769"/>
            </a:xfrm>
          </p:grpSpPr>
          <p:sp>
            <p:nvSpPr>
              <p:cNvPr id="89" name="等腰三角形 88"/>
              <p:cNvSpPr/>
              <p:nvPr userDrawn="1">
                <p:custDataLst>
                  <p:tags r:id="rId13"/>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90" name="组合 89"/>
              <p:cNvGrpSpPr/>
              <p:nvPr userDrawn="1"/>
            </p:nvGrpSpPr>
            <p:grpSpPr>
              <a:xfrm rot="17916736">
                <a:off x="17610" y="9129"/>
                <a:ext cx="1246" cy="140"/>
                <a:chOff x="8840335" y="-2017486"/>
                <a:chExt cx="865192" cy="96620"/>
              </a:xfrm>
            </p:grpSpPr>
            <p:cxnSp>
              <p:nvCxnSpPr>
                <p:cNvPr id="143" name="直接连接符 142"/>
                <p:cNvCxnSpPr/>
                <p:nvPr>
                  <p:custDataLst>
                    <p:tags r:id="rId18"/>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4" name="直接连接符 143"/>
                <p:cNvCxnSpPr/>
                <p:nvPr>
                  <p:custDataLst>
                    <p:tags r:id="rId19"/>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custDataLst>
                    <p:tags r:id="rId20"/>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custDataLst>
                    <p:tags r:id="rId21"/>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custDataLst>
                    <p:tags r:id="rId22"/>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custDataLst>
                    <p:tags r:id="rId23"/>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custDataLst>
                    <p:tags r:id="rId24"/>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custDataLst>
                    <p:tags r:id="rId25"/>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custDataLst>
                    <p:tags r:id="rId26"/>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custDataLst>
                    <p:tags r:id="rId27"/>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custDataLst>
                    <p:tags r:id="rId28"/>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custDataLst>
                    <p:tags r:id="rId29"/>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91" name="椭圆 90"/>
              <p:cNvSpPr/>
              <p:nvPr userDrawn="1">
                <p:custDataLst>
                  <p:tags r:id="rId14"/>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2" name="椭圆 91"/>
              <p:cNvSpPr/>
              <p:nvPr userDrawn="1">
                <p:custDataLst>
                  <p:tags r:id="rId15"/>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5" name="椭圆 94"/>
              <p:cNvSpPr/>
              <p:nvPr userDrawn="1">
                <p:custDataLst>
                  <p:tags r:id="rId16"/>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6" name="椭圆 95"/>
              <p:cNvSpPr/>
              <p:nvPr userDrawn="1">
                <p:custDataLst>
                  <p:tags r:id="rId17"/>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85" name="组合 84"/>
            <p:cNvGrpSpPr/>
            <p:nvPr userDrawn="1"/>
          </p:nvGrpSpPr>
          <p:grpSpPr>
            <a:xfrm>
              <a:off x="106605" y="-15735"/>
              <a:ext cx="387234" cy="723600"/>
              <a:chOff x="2868565" y="1534795"/>
              <a:chExt cx="609963" cy="3938905"/>
            </a:xfrm>
            <a:solidFill>
              <a:schemeClr val="accent1"/>
            </a:solidFill>
          </p:grpSpPr>
          <p:sp>
            <p:nvSpPr>
              <p:cNvPr id="86" name="矩形 85"/>
              <p:cNvSpPr/>
              <p:nvPr userDrawn="1">
                <p:custDataLst>
                  <p:tags r:id="rId10"/>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7" name="矩形 86"/>
              <p:cNvSpPr/>
              <p:nvPr userDrawn="1">
                <p:custDataLst>
                  <p:tags r:id="rId11"/>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8" name="矩形 87"/>
              <p:cNvSpPr/>
              <p:nvPr userDrawn="1">
                <p:custDataLst>
                  <p:tags r:id="rId12"/>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2" name="标题 1"/>
          <p:cNvSpPr>
            <a:spLocks noGrp="1"/>
          </p:cNvSpPr>
          <p:nvPr userDrawn="1">
            <p:ph type="title"/>
            <p:custDataLst>
              <p:tags r:id="rId3"/>
            </p:custDataLst>
          </p:nvPr>
        </p:nvSpPr>
        <p:spPr>
          <a:xfrm>
            <a:off x="612000" y="781200"/>
            <a:ext cx="10976400" cy="626400"/>
          </a:xfrm>
        </p:spPr>
        <p:txBody>
          <a:bodyPr lIns="90000" tIns="46800" rIns="90000" bIns="46800" anchor="ctr">
            <a:normAutofit/>
          </a:bodyPr>
          <a:lstStyle>
            <a:lvl1pPr algn="ctr">
              <a:defRPr sz="3600" baseline="0">
                <a:solidFill>
                  <a:schemeClr val="tx1">
                    <a:lumMod val="85000"/>
                    <a:lumOff val="15000"/>
                  </a:schemeClr>
                </a:solidFill>
                <a:latin typeface="Arial" panose="020B0604020202020204" pitchFamily="34" charset="0"/>
                <a:ea typeface="幼圆" panose="02010509060101010101" pitchFamily="49" charset="-122"/>
              </a:defRPr>
            </a:lvl1pPr>
          </a:lstStyle>
          <a:p>
            <a:r>
              <a:rPr lang="zh-CN" altLang="en-US" dirty="0"/>
              <a:t>单击此处编辑母版标题样式</a:t>
            </a:r>
          </a:p>
        </p:txBody>
      </p:sp>
      <p:sp>
        <p:nvSpPr>
          <p:cNvPr id="3" name="日期占位符 2"/>
          <p:cNvSpPr>
            <a:spLocks noGrp="1"/>
          </p:cNvSpPr>
          <p:nvPr userDrawn="1">
            <p:ph type="dt" sz="half" idx="10"/>
            <p:custDataLst>
              <p:tags r:id="rId4"/>
            </p:custDataLst>
          </p:nvPr>
        </p:nvSpPr>
        <p:spPr/>
        <p:txBody>
          <a:bodyPr/>
          <a:lstStyle>
            <a:lvl1pPr>
              <a:defRPr baseline="0">
                <a:latin typeface="微软雅黑" panose="020B0503020204020204" charset="-122"/>
              </a:defRPr>
            </a:lvl1pPr>
          </a:lstStyle>
          <a:p>
            <a:fld id="{760FBDFE-C587-4B4C-A407-44438C67B59E}" type="datetimeFigureOut">
              <a:rPr lang="zh-CN" altLang="en-US" smtClean="0"/>
              <a:t>2020/2/27</a:t>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baseline="0">
                <a:latin typeface="微软雅黑" panose="020B0503020204020204" charset="-122"/>
              </a:defRPr>
            </a:lvl1pPr>
          </a:lstStyle>
          <a:p>
            <a:fld id="{49AE70B2-8BF9-45C0-BB95-33D1B9D3A854}" type="slidenum">
              <a:rPr lang="zh-CN" altLang="en-US" smtClean="0"/>
              <a:t>‹#›</a:t>
            </a:fld>
            <a:endParaRPr lang="zh-CN" altLang="en-US" dirty="0"/>
          </a:p>
        </p:txBody>
      </p:sp>
      <p:sp>
        <p:nvSpPr>
          <p:cNvPr id="7" name="文本占位符 6"/>
          <p:cNvSpPr>
            <a:spLocks noGrp="1"/>
          </p:cNvSpPr>
          <p:nvPr userDrawn="1">
            <p:ph type="body" sz="quarter" idx="13"/>
            <p:custDataLst>
              <p:tags r:id="rId7"/>
            </p:custDataLst>
          </p:nvPr>
        </p:nvSpPr>
        <p:spPr>
          <a:xfrm>
            <a:off x="612000" y="1659600"/>
            <a:ext cx="10975975" cy="828000"/>
          </a:xfrm>
        </p:spPr>
        <p:txBody>
          <a:bodyPr lIns="90000" tIns="46800" rIns="90000" bIns="46800">
            <a:normAutofit/>
          </a:bodyPr>
          <a:lstStyle>
            <a:lvl1pPr algn="ctr">
              <a:defRPr baseline="0">
                <a:solidFill>
                  <a:schemeClr val="tx1">
                    <a:lumMod val="85000"/>
                    <a:lumOff val="15000"/>
                  </a:schemeClr>
                </a:solidFill>
                <a:latin typeface="Arial" panose="020B0604020202020204" pitchFamily="34" charset="0"/>
                <a:ea typeface="幼圆" panose="02010509060101010101" pitchFamily="49" charset="-122"/>
              </a:defRPr>
            </a:lvl1pPr>
          </a:lstStyle>
          <a:p>
            <a:pPr lvl="0"/>
            <a:r>
              <a:rPr lang="zh-CN" altLang="en-US" dirty="0"/>
              <a:t>单击此处编辑母版文本样式</a:t>
            </a:r>
          </a:p>
        </p:txBody>
      </p:sp>
      <p:sp>
        <p:nvSpPr>
          <p:cNvPr id="9" name="内容占位符 8"/>
          <p:cNvSpPr>
            <a:spLocks noGrp="1"/>
          </p:cNvSpPr>
          <p:nvPr userDrawn="1">
            <p:ph sz="quarter" idx="14"/>
            <p:custDataLst>
              <p:tags r:id="rId8"/>
            </p:custDataLst>
          </p:nvPr>
        </p:nvSpPr>
        <p:spPr>
          <a:xfrm>
            <a:off x="612775" y="2808000"/>
            <a:ext cx="10965600" cy="34308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幼圆" panose="02010509060101010101" pitchFamily="49" charset="-122"/>
              </a:defRPr>
            </a:lvl1pPr>
            <a:lvl2pPr>
              <a:defRPr baseline="0">
                <a:solidFill>
                  <a:schemeClr val="tx1">
                    <a:lumMod val="85000"/>
                    <a:lumOff val="15000"/>
                  </a:schemeClr>
                </a:solidFill>
                <a:latin typeface="Arial" panose="020B0604020202020204" pitchFamily="34" charset="0"/>
                <a:ea typeface="幼圆" panose="02010509060101010101" pitchFamily="49" charset="-122"/>
              </a:defRPr>
            </a:lvl2pPr>
            <a:lvl3pPr>
              <a:defRPr baseline="0">
                <a:solidFill>
                  <a:schemeClr val="tx1">
                    <a:lumMod val="85000"/>
                    <a:lumOff val="15000"/>
                  </a:schemeClr>
                </a:solidFill>
                <a:latin typeface="Arial" panose="020B0604020202020204" pitchFamily="34" charset="0"/>
                <a:ea typeface="幼圆" panose="02010509060101010101" pitchFamily="49" charset="-122"/>
              </a:defRPr>
            </a:lvl3pPr>
            <a:lvl4pPr>
              <a:defRPr baseline="0">
                <a:solidFill>
                  <a:schemeClr val="tx1">
                    <a:lumMod val="85000"/>
                    <a:lumOff val="15000"/>
                  </a:schemeClr>
                </a:solidFill>
                <a:latin typeface="Arial" panose="020B0604020202020204" pitchFamily="34" charset="0"/>
                <a:ea typeface="幼圆" panose="02010509060101010101" pitchFamily="49" charset="-122"/>
              </a:defRPr>
            </a:lvl4pPr>
            <a:lvl5pPr>
              <a:defRPr baseline="0">
                <a:solidFill>
                  <a:schemeClr val="tx1">
                    <a:lumMod val="85000"/>
                    <a:lumOff val="15000"/>
                  </a:schemeClr>
                </a:solidFill>
                <a:latin typeface="Arial" panose="020B0604020202020204" pitchFamily="34" charset="0"/>
                <a:ea typeface="幼圆" panose="02010509060101010101" pitchFamily="49" charset="-122"/>
              </a:defRPr>
            </a:lvl5p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Tree>
    <p:extLst>
      <p:ext uri="{BB962C8B-B14F-4D97-AF65-F5344CB8AC3E}">
        <p14:creationId xmlns:p14="http://schemas.microsoft.com/office/powerpoint/2010/main" val="12506278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3175" y="501904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微软雅黑" panose="020B0503020204020204" charset="-122"/>
              <a:sym typeface="+mn-ea"/>
            </a:endParaRPr>
          </a:p>
        </p:txBody>
      </p:sp>
      <p:sp>
        <p:nvSpPr>
          <p:cNvPr id="2" name="标题 1"/>
          <p:cNvSpPr>
            <a:spLocks noGrp="1"/>
          </p:cNvSpPr>
          <p:nvPr>
            <p:ph type="title"/>
            <p:custDataLst>
              <p:tags r:id="rId2"/>
            </p:custDataLst>
          </p:nvPr>
        </p:nvSpPr>
        <p:spPr>
          <a:xfrm>
            <a:off x="604800" y="669600"/>
            <a:ext cx="10976400" cy="565200"/>
          </a:xfrm>
        </p:spPr>
        <p:txBody>
          <a:bodyPr lIns="90000" tIns="46800" rIns="90000" bIns="46800" anchor="ctr">
            <a:normAutofit/>
          </a:bodyPr>
          <a:lstStyle>
            <a:lvl1pPr algn="ctr">
              <a:defRPr sz="3200" baseline="0">
                <a:solidFill>
                  <a:schemeClr val="tx1">
                    <a:lumMod val="85000"/>
                    <a:lumOff val="15000"/>
                  </a:schemeClr>
                </a:solidFill>
                <a:latin typeface="Arial" panose="020B0604020202020204" pitchFamily="34" charset="0"/>
                <a:ea typeface="幼圆" panose="02010509060101010101" pitchFamily="49" charset="-122"/>
              </a:defRPr>
            </a:lvl1pPr>
          </a:lstStyle>
          <a:p>
            <a:r>
              <a:rPr lang="zh-CN" altLang="en-US" dirty="0"/>
              <a:t>单击此处编辑母版标题样式</a:t>
            </a:r>
          </a:p>
        </p:txBody>
      </p:sp>
      <p:sp>
        <p:nvSpPr>
          <p:cNvPr id="3" name="日期占位符 2"/>
          <p:cNvSpPr>
            <a:spLocks noGrp="1"/>
          </p:cNvSpPr>
          <p:nvPr>
            <p:ph type="dt" sz="half" idx="10"/>
            <p:custDataLst>
              <p:tags r:id="rId3"/>
            </p:custDataLst>
          </p:nvPr>
        </p:nvSpPr>
        <p:spPr/>
        <p:txBody>
          <a:bodyPr/>
          <a:lstStyle>
            <a:lvl1pPr>
              <a:defRPr baseline="0">
                <a:latin typeface="微软雅黑" panose="020B0503020204020204" charset="-122"/>
              </a:defRPr>
            </a:lvl1p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4"/>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lvl1pPr>
              <a:defRPr baseline="0">
                <a:latin typeface="微软雅黑" panose="020B0503020204020204" charset="-122"/>
              </a:defRPr>
            </a:lvl1p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6"/>
            </p:custDataLst>
          </p:nvPr>
        </p:nvSpPr>
        <p:spPr>
          <a:xfrm>
            <a:off x="604837" y="1681200"/>
            <a:ext cx="10990800" cy="32112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幼圆" panose="02010509060101010101" pitchFamily="49" charset="-122"/>
              </a:defRPr>
            </a:lvl1pPr>
            <a:lvl2pPr>
              <a:defRPr baseline="0">
                <a:solidFill>
                  <a:schemeClr val="tx1">
                    <a:lumMod val="85000"/>
                    <a:lumOff val="15000"/>
                  </a:schemeClr>
                </a:solidFill>
                <a:latin typeface="Arial" panose="020B0604020202020204" pitchFamily="34" charset="0"/>
                <a:ea typeface="幼圆" panose="02010509060101010101" pitchFamily="49" charset="-122"/>
              </a:defRPr>
            </a:lvl2pPr>
            <a:lvl3pPr>
              <a:defRPr baseline="0">
                <a:solidFill>
                  <a:schemeClr val="tx1">
                    <a:lumMod val="85000"/>
                    <a:lumOff val="15000"/>
                  </a:schemeClr>
                </a:solidFill>
                <a:latin typeface="Arial" panose="020B0604020202020204" pitchFamily="34" charset="0"/>
                <a:ea typeface="幼圆" panose="02010509060101010101" pitchFamily="49" charset="-122"/>
              </a:defRPr>
            </a:lvl3pPr>
            <a:lvl4pPr>
              <a:defRPr baseline="0">
                <a:solidFill>
                  <a:schemeClr val="tx1">
                    <a:lumMod val="85000"/>
                    <a:lumOff val="15000"/>
                  </a:schemeClr>
                </a:solidFill>
                <a:latin typeface="Arial" panose="020B0604020202020204" pitchFamily="34" charset="0"/>
                <a:ea typeface="幼圆" panose="02010509060101010101" pitchFamily="49" charset="-122"/>
              </a:defRPr>
            </a:lvl4pPr>
            <a:lvl5pPr>
              <a:defRPr baseline="0">
                <a:solidFill>
                  <a:schemeClr val="tx1">
                    <a:lumMod val="85000"/>
                    <a:lumOff val="15000"/>
                  </a:schemeClr>
                </a:solidFill>
                <a:latin typeface="Arial" panose="020B0604020202020204" pitchFamily="34" charset="0"/>
                <a:ea typeface="幼圆" panose="02010509060101010101" pitchFamily="49" charset="-122"/>
              </a:defRPr>
            </a:lvl5p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9" name="文本占位符 8"/>
          <p:cNvSpPr>
            <a:spLocks noGrp="1"/>
          </p:cNvSpPr>
          <p:nvPr>
            <p:ph type="body" sz="quarter" idx="14"/>
            <p:custDataLst>
              <p:tags r:id="rId7"/>
            </p:custDataLst>
          </p:nvPr>
        </p:nvSpPr>
        <p:spPr>
          <a:xfrm>
            <a:off x="594000" y="5180400"/>
            <a:ext cx="11001600" cy="10116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幼圆" panose="02010509060101010101" pitchFamily="49" charset="-122"/>
              </a:defRPr>
            </a:lvl1pPr>
          </a:lstStyle>
          <a:p>
            <a:pPr lvl="0"/>
            <a:r>
              <a:rPr lang="zh-CN" altLang="en-US" dirty="0"/>
              <a:t>单击此处编辑母版文本样式</a:t>
            </a:r>
          </a:p>
        </p:txBody>
      </p:sp>
      <p:grpSp>
        <p:nvGrpSpPr>
          <p:cNvPr id="82" name="组合 81"/>
          <p:cNvGrpSpPr/>
          <p:nvPr userDrawn="1">
            <p:custDataLst>
              <p:tags r:id="rId8"/>
            </p:custDataLst>
          </p:nvPr>
        </p:nvGrpSpPr>
        <p:grpSpPr>
          <a:xfrm>
            <a:off x="106605" y="-15735"/>
            <a:ext cx="11950114" cy="6769452"/>
            <a:chOff x="106605" y="-15735"/>
            <a:chExt cx="11950114" cy="6769452"/>
          </a:xfrm>
        </p:grpSpPr>
        <p:grpSp>
          <p:nvGrpSpPr>
            <p:cNvPr id="83" name="组合 82"/>
            <p:cNvGrpSpPr/>
            <p:nvPr userDrawn="1">
              <p:custDataLst>
                <p:tags r:id="rId9"/>
              </p:custDataLst>
            </p:nvPr>
          </p:nvGrpSpPr>
          <p:grpSpPr>
            <a:xfrm>
              <a:off x="11443909" y="4857426"/>
              <a:ext cx="612810" cy="1896291"/>
              <a:chOff x="17265" y="6303"/>
              <a:chExt cx="1218" cy="3769"/>
            </a:xfrm>
          </p:grpSpPr>
          <p:sp>
            <p:nvSpPr>
              <p:cNvPr id="88" name="等腰三角形 87"/>
              <p:cNvSpPr/>
              <p:nvPr userDrawn="1">
                <p:custDataLst>
                  <p:tags r:id="rId13"/>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89" name="组合 88"/>
              <p:cNvGrpSpPr/>
              <p:nvPr userDrawn="1"/>
            </p:nvGrpSpPr>
            <p:grpSpPr>
              <a:xfrm rot="17916736">
                <a:off x="17610" y="9129"/>
                <a:ext cx="1246" cy="140"/>
                <a:chOff x="8840335" y="-2017486"/>
                <a:chExt cx="865192" cy="96620"/>
              </a:xfrm>
            </p:grpSpPr>
            <p:cxnSp>
              <p:nvCxnSpPr>
                <p:cNvPr id="94" name="直接连接符 93"/>
                <p:cNvCxnSpPr/>
                <p:nvPr>
                  <p:custDataLst>
                    <p:tags r:id="rId18"/>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custDataLst>
                    <p:tags r:id="rId19"/>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custDataLst>
                    <p:tags r:id="rId20"/>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7" name="直接连接符 96"/>
                <p:cNvCxnSpPr/>
                <p:nvPr>
                  <p:custDataLst>
                    <p:tags r:id="rId21"/>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custDataLst>
                    <p:tags r:id="rId22"/>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custDataLst>
                    <p:tags r:id="rId23"/>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p:custDataLst>
                    <p:tags r:id="rId24"/>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1" name="直接连接符 100"/>
                <p:cNvCxnSpPr/>
                <p:nvPr>
                  <p:custDataLst>
                    <p:tags r:id="rId25"/>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custDataLst>
                    <p:tags r:id="rId26"/>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3" name="直接连接符 102"/>
                <p:cNvCxnSpPr/>
                <p:nvPr>
                  <p:custDataLst>
                    <p:tags r:id="rId27"/>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custDataLst>
                    <p:tags r:id="rId28"/>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05" name="直接连接符 104"/>
                <p:cNvCxnSpPr/>
                <p:nvPr>
                  <p:custDataLst>
                    <p:tags r:id="rId29"/>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90" name="椭圆 89"/>
              <p:cNvSpPr/>
              <p:nvPr userDrawn="1">
                <p:custDataLst>
                  <p:tags r:id="rId14"/>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1" name="椭圆 90"/>
              <p:cNvSpPr/>
              <p:nvPr userDrawn="1">
                <p:custDataLst>
                  <p:tags r:id="rId15"/>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2" name="椭圆 91"/>
              <p:cNvSpPr/>
              <p:nvPr userDrawn="1">
                <p:custDataLst>
                  <p:tags r:id="rId16"/>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3" name="椭圆 92"/>
              <p:cNvSpPr/>
              <p:nvPr userDrawn="1">
                <p:custDataLst>
                  <p:tags r:id="rId17"/>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84" name="组合 83"/>
            <p:cNvGrpSpPr/>
            <p:nvPr userDrawn="1"/>
          </p:nvGrpSpPr>
          <p:grpSpPr>
            <a:xfrm>
              <a:off x="106605" y="-15735"/>
              <a:ext cx="387234" cy="723600"/>
              <a:chOff x="2868565" y="1534795"/>
              <a:chExt cx="609963" cy="3938905"/>
            </a:xfrm>
            <a:solidFill>
              <a:schemeClr val="accent1"/>
            </a:solidFill>
          </p:grpSpPr>
          <p:sp>
            <p:nvSpPr>
              <p:cNvPr id="85" name="矩形 84"/>
              <p:cNvSpPr/>
              <p:nvPr userDrawn="1">
                <p:custDataLst>
                  <p:tags r:id="rId10"/>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6" name="矩形 85"/>
              <p:cNvSpPr/>
              <p:nvPr userDrawn="1">
                <p:custDataLst>
                  <p:tags r:id="rId11"/>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7" name="矩形 86"/>
              <p:cNvSpPr/>
              <p:nvPr userDrawn="1">
                <p:custDataLst>
                  <p:tags r:id="rId12"/>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Tree>
    <p:extLst>
      <p:ext uri="{BB962C8B-B14F-4D97-AF65-F5344CB8AC3E}">
        <p14:creationId xmlns:p14="http://schemas.microsoft.com/office/powerpoint/2010/main" val="31615667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14407"/>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baseline="0">
              <a:latin typeface="微软雅黑" panose="020B0503020204020204" charset="-122"/>
              <a:cs typeface="Viner Hand ITC" panose="03070502030502020203" charset="0"/>
              <a:sym typeface="+mn-ea"/>
            </a:endParaRPr>
          </a:p>
        </p:txBody>
      </p:sp>
      <p:grpSp>
        <p:nvGrpSpPr>
          <p:cNvPr id="107" name="组合 106"/>
          <p:cNvGrpSpPr/>
          <p:nvPr userDrawn="1">
            <p:custDataLst>
              <p:tags r:id="rId2"/>
            </p:custDataLst>
          </p:nvPr>
        </p:nvGrpSpPr>
        <p:grpSpPr>
          <a:xfrm>
            <a:off x="106605" y="-15735"/>
            <a:ext cx="11950114" cy="6769452"/>
            <a:chOff x="106605" y="-15735"/>
            <a:chExt cx="11950114" cy="6769452"/>
          </a:xfrm>
        </p:grpSpPr>
        <p:grpSp>
          <p:nvGrpSpPr>
            <p:cNvPr id="108" name="组合 107"/>
            <p:cNvGrpSpPr/>
            <p:nvPr userDrawn="1">
              <p:custDataLst>
                <p:tags r:id="rId11"/>
              </p:custDataLst>
            </p:nvPr>
          </p:nvGrpSpPr>
          <p:grpSpPr>
            <a:xfrm>
              <a:off x="11443909" y="4857426"/>
              <a:ext cx="612810" cy="1896291"/>
              <a:chOff x="17265" y="6303"/>
              <a:chExt cx="1218" cy="3769"/>
            </a:xfrm>
          </p:grpSpPr>
          <p:sp>
            <p:nvSpPr>
              <p:cNvPr id="113" name="等腰三角形 112"/>
              <p:cNvSpPr/>
              <p:nvPr userDrawn="1">
                <p:custDataLst>
                  <p:tags r:id="rId15"/>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114" name="组合 113"/>
              <p:cNvGrpSpPr/>
              <p:nvPr userDrawn="1"/>
            </p:nvGrpSpPr>
            <p:grpSpPr>
              <a:xfrm rot="17916736">
                <a:off x="17610" y="9129"/>
                <a:ext cx="1246" cy="140"/>
                <a:chOff x="8840335" y="-2017486"/>
                <a:chExt cx="865192" cy="96620"/>
              </a:xfrm>
            </p:grpSpPr>
            <p:cxnSp>
              <p:nvCxnSpPr>
                <p:cNvPr id="119" name="直接连接符 118"/>
                <p:cNvCxnSpPr/>
                <p:nvPr>
                  <p:custDataLst>
                    <p:tags r:id="rId20"/>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0" name="直接连接符 119"/>
                <p:cNvCxnSpPr/>
                <p:nvPr>
                  <p:custDataLst>
                    <p:tags r:id="rId21"/>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1" name="直接连接符 120"/>
                <p:cNvCxnSpPr/>
                <p:nvPr>
                  <p:custDataLst>
                    <p:tags r:id="rId22"/>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2" name="直接连接符 121"/>
                <p:cNvCxnSpPr/>
                <p:nvPr>
                  <p:custDataLst>
                    <p:tags r:id="rId23"/>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custDataLst>
                    <p:tags r:id="rId24"/>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4" name="直接连接符 123"/>
                <p:cNvCxnSpPr/>
                <p:nvPr>
                  <p:custDataLst>
                    <p:tags r:id="rId25"/>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5" name="直接连接符 124"/>
                <p:cNvCxnSpPr/>
                <p:nvPr>
                  <p:custDataLst>
                    <p:tags r:id="rId26"/>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6" name="直接连接符 125"/>
                <p:cNvCxnSpPr/>
                <p:nvPr>
                  <p:custDataLst>
                    <p:tags r:id="rId27"/>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7" name="直接连接符 126"/>
                <p:cNvCxnSpPr/>
                <p:nvPr>
                  <p:custDataLst>
                    <p:tags r:id="rId28"/>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8" name="直接连接符 127"/>
                <p:cNvCxnSpPr/>
                <p:nvPr>
                  <p:custDataLst>
                    <p:tags r:id="rId29"/>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custDataLst>
                    <p:tags r:id="rId30"/>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0" name="直接连接符 129"/>
                <p:cNvCxnSpPr/>
                <p:nvPr>
                  <p:custDataLst>
                    <p:tags r:id="rId31"/>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115" name="椭圆 114"/>
              <p:cNvSpPr/>
              <p:nvPr userDrawn="1">
                <p:custDataLst>
                  <p:tags r:id="rId16"/>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6" name="椭圆 115"/>
              <p:cNvSpPr/>
              <p:nvPr userDrawn="1">
                <p:custDataLst>
                  <p:tags r:id="rId17"/>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7" name="椭圆 116"/>
              <p:cNvSpPr/>
              <p:nvPr userDrawn="1">
                <p:custDataLst>
                  <p:tags r:id="rId18"/>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8" name="椭圆 117"/>
              <p:cNvSpPr/>
              <p:nvPr userDrawn="1">
                <p:custDataLst>
                  <p:tags r:id="rId19"/>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109" name="组合 108"/>
            <p:cNvGrpSpPr/>
            <p:nvPr userDrawn="1"/>
          </p:nvGrpSpPr>
          <p:grpSpPr>
            <a:xfrm>
              <a:off x="106605" y="-15735"/>
              <a:ext cx="387234" cy="723600"/>
              <a:chOff x="2868565" y="1534795"/>
              <a:chExt cx="609963" cy="3938905"/>
            </a:xfrm>
            <a:solidFill>
              <a:schemeClr val="accent1"/>
            </a:solidFill>
          </p:grpSpPr>
          <p:sp>
            <p:nvSpPr>
              <p:cNvPr id="110" name="矩形 109"/>
              <p:cNvSpPr/>
              <p:nvPr userDrawn="1">
                <p:custDataLst>
                  <p:tags r:id="rId12"/>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1" name="矩形 110"/>
              <p:cNvSpPr/>
              <p:nvPr userDrawn="1">
                <p:custDataLst>
                  <p:tags r:id="rId13"/>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12" name="矩形 111"/>
              <p:cNvSpPr/>
              <p:nvPr userDrawn="1">
                <p:custDataLst>
                  <p:tags r:id="rId14"/>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2" name="标题 1"/>
          <p:cNvSpPr>
            <a:spLocks noGrp="1"/>
          </p:cNvSpPr>
          <p:nvPr>
            <p:ph type="title"/>
            <p:custDataLst>
              <p:tags r:id="rId3"/>
            </p:custDataLst>
          </p:nvPr>
        </p:nvSpPr>
        <p:spPr>
          <a:xfrm>
            <a:off x="563245" y="247982"/>
            <a:ext cx="11037570" cy="446276"/>
          </a:xfrm>
        </p:spPr>
        <p:txBody>
          <a:bodyPr lIns="90000" tIns="46800" rIns="90000" bIns="46800">
            <a:normAutofit/>
          </a:bodyPr>
          <a:lstStyle>
            <a:lvl1pPr>
              <a:defRPr sz="2400" baseline="0">
                <a:solidFill>
                  <a:schemeClr val="tx1">
                    <a:lumMod val="85000"/>
                    <a:lumOff val="15000"/>
                  </a:schemeClr>
                </a:solidFill>
                <a:latin typeface="Arial" panose="020B0604020202020204" pitchFamily="34" charset="0"/>
                <a:ea typeface="幼圆" panose="02010509060101010101" pitchFamily="49" charset="-122"/>
              </a:defRPr>
            </a:lvl1pPr>
          </a:lstStyle>
          <a:p>
            <a:r>
              <a:rPr lang="zh-CN" altLang="en-US" dirty="0"/>
              <a:t>单击此处编辑母版标题样式</a:t>
            </a:r>
          </a:p>
        </p:txBody>
      </p:sp>
      <p:sp>
        <p:nvSpPr>
          <p:cNvPr id="3" name="日期占位符 2"/>
          <p:cNvSpPr>
            <a:spLocks noGrp="1"/>
          </p:cNvSpPr>
          <p:nvPr>
            <p:ph type="dt" sz="half" idx="10"/>
            <p:custDataLst>
              <p:tags r:id="rId4"/>
            </p:custDataLst>
          </p:nvPr>
        </p:nvSpPr>
        <p:spPr/>
        <p:txBody>
          <a:bodyPr/>
          <a:lstStyle>
            <a:lvl1pPr>
              <a:defRPr baseline="0">
                <a:latin typeface="微软雅黑" panose="020B0503020204020204" charset="-122"/>
              </a:defRPr>
            </a:lvl1p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5"/>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baseline="0">
                <a:latin typeface="微软雅黑" panose="020B0503020204020204" charset="-122"/>
              </a:defRPr>
            </a:lvl1p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幼圆" panose="02010509060101010101" pitchFamily="49" charset="-122"/>
              </a:defRPr>
            </a:lvl1pPr>
            <a:lvl2pPr>
              <a:defRPr baseline="0">
                <a:solidFill>
                  <a:schemeClr val="tx1">
                    <a:lumMod val="85000"/>
                    <a:lumOff val="15000"/>
                  </a:schemeClr>
                </a:solidFill>
                <a:latin typeface="Arial" panose="020B0604020202020204" pitchFamily="34" charset="0"/>
                <a:ea typeface="幼圆" panose="02010509060101010101" pitchFamily="49" charset="-122"/>
              </a:defRPr>
            </a:lvl2pPr>
            <a:lvl3pPr>
              <a:defRPr baseline="0">
                <a:solidFill>
                  <a:schemeClr val="tx1">
                    <a:lumMod val="85000"/>
                    <a:lumOff val="15000"/>
                  </a:schemeClr>
                </a:solidFill>
                <a:latin typeface="Arial" panose="020B0604020202020204" pitchFamily="34" charset="0"/>
                <a:ea typeface="幼圆" panose="02010509060101010101" pitchFamily="49" charset="-122"/>
              </a:defRPr>
            </a:lvl3pPr>
            <a:lvl4pPr>
              <a:defRPr baseline="0">
                <a:solidFill>
                  <a:schemeClr val="tx1">
                    <a:lumMod val="85000"/>
                    <a:lumOff val="15000"/>
                  </a:schemeClr>
                </a:solidFill>
                <a:latin typeface="Arial" panose="020B0604020202020204" pitchFamily="34" charset="0"/>
                <a:ea typeface="幼圆" panose="02010509060101010101" pitchFamily="49" charset="-122"/>
              </a:defRPr>
            </a:lvl4pPr>
            <a:lvl5pPr>
              <a:defRPr baseline="0">
                <a:solidFill>
                  <a:schemeClr val="tx1">
                    <a:lumMod val="85000"/>
                    <a:lumOff val="15000"/>
                  </a:schemeClr>
                </a:solidFill>
                <a:latin typeface="Arial" panose="020B0604020202020204" pitchFamily="34" charset="0"/>
                <a:ea typeface="幼圆" panose="02010509060101010101" pitchFamily="49" charset="-122"/>
              </a:defRPr>
            </a:lvl5pPr>
          </a:lstStyle>
          <a:p>
            <a:pPr lvl="0"/>
            <a:r>
              <a:rPr lang="zh-CN" altLang="en-US"/>
              <a:t>单击此处编辑母版文本样式</a:t>
            </a:r>
          </a:p>
          <a:p>
            <a:pPr lvl="1"/>
            <a:r>
              <a:rPr lang="zh-CN" altLang="en-US" dirty="0">
                <a:sym typeface="+mn-ea"/>
              </a:rPr>
              <a:t>第</a:t>
            </a:r>
            <a:r>
              <a:rPr lang="zh-CN" altLang="en-US"/>
              <a:t>二级</a:t>
            </a:r>
          </a:p>
          <a:p>
            <a:pPr lvl="2"/>
            <a:r>
              <a:rPr lang="zh-CN" altLang="en-US" dirty="0">
                <a:sym typeface="+mn-ea"/>
              </a:rPr>
              <a:t>第</a:t>
            </a:r>
            <a:r>
              <a:rPr lang="zh-CN" altLang="en-US"/>
              <a:t>三级</a:t>
            </a:r>
          </a:p>
          <a:p>
            <a:pPr lvl="3"/>
            <a:r>
              <a:rPr lang="zh-CN" altLang="en-US" dirty="0">
                <a:sym typeface="+mn-ea"/>
              </a:rPr>
              <a:t>第</a:t>
            </a:r>
            <a:r>
              <a:rPr lang="zh-CN" altLang="en-US"/>
              <a:t>四级</a:t>
            </a:r>
          </a:p>
          <a:p>
            <a:pPr lvl="4"/>
            <a:r>
              <a:rPr lang="zh-CN" altLang="en-US" dirty="0">
                <a:sym typeface="+mn-ea"/>
              </a:rPr>
              <a:t>第</a:t>
            </a:r>
            <a:r>
              <a:rPr lang="zh-CN" altLang="en-US"/>
              <a:t>五级</a:t>
            </a:r>
          </a:p>
        </p:txBody>
      </p:sp>
      <p:sp>
        <p:nvSpPr>
          <p:cNvPr id="9" name="内容占位符 8"/>
          <p:cNvSpPr>
            <a:spLocks noGrp="1"/>
          </p:cNvSpPr>
          <p:nvPr>
            <p:ph sz="quarter" idx="14"/>
            <p:custDataLst>
              <p:tags r:id="rId8"/>
            </p:custDataLst>
          </p:nvPr>
        </p:nvSpPr>
        <p:spPr>
          <a:xfrm>
            <a:off x="6242400" y="1663200"/>
            <a:ext cx="5367600" cy="28944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幼圆" panose="02010509060101010101" pitchFamily="49" charset="-122"/>
              </a:defRPr>
            </a:lvl1pPr>
            <a:lvl2pPr>
              <a:defRPr baseline="0">
                <a:solidFill>
                  <a:schemeClr val="tx1">
                    <a:lumMod val="85000"/>
                    <a:lumOff val="15000"/>
                  </a:schemeClr>
                </a:solidFill>
                <a:latin typeface="Arial" panose="020B0604020202020204" pitchFamily="34" charset="0"/>
                <a:ea typeface="幼圆" panose="02010509060101010101" pitchFamily="49" charset="-122"/>
              </a:defRPr>
            </a:lvl2pPr>
            <a:lvl3pPr>
              <a:defRPr baseline="0">
                <a:solidFill>
                  <a:schemeClr val="tx1">
                    <a:lumMod val="85000"/>
                    <a:lumOff val="15000"/>
                  </a:schemeClr>
                </a:solidFill>
                <a:latin typeface="Arial" panose="020B0604020202020204" pitchFamily="34" charset="0"/>
                <a:ea typeface="幼圆" panose="02010509060101010101" pitchFamily="49" charset="-122"/>
              </a:defRPr>
            </a:lvl3pPr>
            <a:lvl4pPr>
              <a:defRPr baseline="0">
                <a:solidFill>
                  <a:schemeClr val="tx1">
                    <a:lumMod val="85000"/>
                    <a:lumOff val="15000"/>
                  </a:schemeClr>
                </a:solidFill>
                <a:latin typeface="Arial" panose="020B0604020202020204" pitchFamily="34" charset="0"/>
                <a:ea typeface="幼圆" panose="02010509060101010101" pitchFamily="49" charset="-122"/>
              </a:defRPr>
            </a:lvl4pPr>
            <a:lvl5pPr>
              <a:defRPr baseline="0">
                <a:solidFill>
                  <a:schemeClr val="tx1">
                    <a:lumMod val="85000"/>
                    <a:lumOff val="15000"/>
                  </a:schemeClr>
                </a:solidFill>
                <a:latin typeface="Arial" panose="020B0604020202020204" pitchFamily="34" charset="0"/>
                <a:ea typeface="幼圆" panose="02010509060101010101" pitchFamily="49" charset="-122"/>
              </a:defRPr>
            </a:lvl5pPr>
          </a:lstStyle>
          <a:p>
            <a:pPr lvl="0"/>
            <a:r>
              <a:rPr lang="zh-CN" altLang="en-US"/>
              <a:t>单击此处编辑母版文本样式</a:t>
            </a:r>
          </a:p>
          <a:p>
            <a:pPr lvl="1"/>
            <a:r>
              <a:rPr lang="zh-CN" altLang="en-US" dirty="0">
                <a:sym typeface="+mn-ea"/>
              </a:rPr>
              <a:t>第</a:t>
            </a:r>
            <a:r>
              <a:rPr lang="zh-CN" altLang="en-US"/>
              <a:t>二级</a:t>
            </a:r>
          </a:p>
          <a:p>
            <a:pPr lvl="2"/>
            <a:r>
              <a:rPr lang="zh-CN" altLang="en-US" dirty="0">
                <a:sym typeface="+mn-ea"/>
              </a:rPr>
              <a:t>第</a:t>
            </a:r>
            <a:r>
              <a:rPr lang="zh-CN" altLang="en-US"/>
              <a:t>三级</a:t>
            </a:r>
          </a:p>
          <a:p>
            <a:pPr lvl="3"/>
            <a:r>
              <a:rPr lang="zh-CN" altLang="en-US" dirty="0">
                <a:sym typeface="+mn-ea"/>
              </a:rPr>
              <a:t>第</a:t>
            </a:r>
            <a:r>
              <a:rPr lang="zh-CN" altLang="en-US"/>
              <a:t>四级</a:t>
            </a:r>
          </a:p>
          <a:p>
            <a:pPr lvl="4"/>
            <a:r>
              <a:rPr lang="zh-CN" altLang="en-US" dirty="0">
                <a:sym typeface="+mn-ea"/>
              </a:rPr>
              <a:t>第</a:t>
            </a:r>
            <a:r>
              <a:rPr lang="zh-CN" altLang="en-US"/>
              <a:t>五级</a:t>
            </a:r>
          </a:p>
        </p:txBody>
      </p:sp>
      <p:sp>
        <p:nvSpPr>
          <p:cNvPr id="11" name="文本占位符 10"/>
          <p:cNvSpPr>
            <a:spLocks noGrp="1"/>
          </p:cNvSpPr>
          <p:nvPr>
            <p:ph type="body" sz="quarter" idx="15"/>
            <p:custDataLst>
              <p:tags r:id="rId9"/>
            </p:custDataLst>
          </p:nvPr>
        </p:nvSpPr>
        <p:spPr>
          <a:xfrm>
            <a:off x="572400" y="4816800"/>
            <a:ext cx="5342400" cy="7812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幼圆" panose="02010509060101010101" pitchFamily="49" charset="-122"/>
              </a:defRPr>
            </a:lvl1pPr>
          </a:lstStyle>
          <a:p>
            <a:pPr lvl="0"/>
            <a:r>
              <a:rPr lang="zh-CN" altLang="en-US" dirty="0"/>
              <a:t>单击此处编辑母版文本样式</a:t>
            </a:r>
          </a:p>
        </p:txBody>
      </p:sp>
      <p:sp>
        <p:nvSpPr>
          <p:cNvPr id="13" name="文本占位符 12"/>
          <p:cNvSpPr>
            <a:spLocks noGrp="1"/>
          </p:cNvSpPr>
          <p:nvPr>
            <p:ph type="body" sz="quarter" idx="16"/>
            <p:custDataLst>
              <p:tags r:id="rId10"/>
            </p:custDataLst>
          </p:nvPr>
        </p:nvSpPr>
        <p:spPr>
          <a:xfrm>
            <a:off x="6253200" y="4813200"/>
            <a:ext cx="5367600" cy="7812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幼圆" panose="02010509060101010101" pitchFamily="49" charset="-122"/>
              </a:defRPr>
            </a:lvl1pPr>
          </a:lstStyle>
          <a:p>
            <a:pPr lvl="0"/>
            <a:r>
              <a:rPr lang="zh-CN" altLang="en-US" dirty="0"/>
              <a:t>单击此处编辑母版文本样式</a:t>
            </a:r>
          </a:p>
        </p:txBody>
      </p:sp>
    </p:spTree>
    <p:extLst>
      <p:ext uri="{BB962C8B-B14F-4D97-AF65-F5344CB8AC3E}">
        <p14:creationId xmlns:p14="http://schemas.microsoft.com/office/powerpoint/2010/main" val="4179988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2020/2/27</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9" name="矩形 8"/>
          <p:cNvSpPr/>
          <p:nvPr userDrawn="1">
            <p:custDataLst>
              <p:tags r:id="rId1"/>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微软雅黑" panose="020B0503020204020204" charset="-122"/>
              <a:sym typeface="+mn-ea"/>
            </a:endParaRPr>
          </a:p>
        </p:txBody>
      </p:sp>
      <p:grpSp>
        <p:nvGrpSpPr>
          <p:cNvPr id="23" name="组合 22"/>
          <p:cNvGrpSpPr/>
          <p:nvPr userDrawn="1">
            <p:custDataLst>
              <p:tags r:id="rId2"/>
            </p:custDataLst>
          </p:nvPr>
        </p:nvGrpSpPr>
        <p:grpSpPr>
          <a:xfrm>
            <a:off x="106605" y="-15735"/>
            <a:ext cx="11950114" cy="6769452"/>
            <a:chOff x="106605" y="-15735"/>
            <a:chExt cx="11950114" cy="6769452"/>
          </a:xfrm>
        </p:grpSpPr>
        <p:grpSp>
          <p:nvGrpSpPr>
            <p:cNvPr id="24" name="组合 23"/>
            <p:cNvGrpSpPr/>
            <p:nvPr userDrawn="1">
              <p:custDataLst>
                <p:tags r:id="rId8"/>
              </p:custDataLst>
            </p:nvPr>
          </p:nvGrpSpPr>
          <p:grpSpPr>
            <a:xfrm>
              <a:off x="11443909" y="4857426"/>
              <a:ext cx="612810" cy="1896291"/>
              <a:chOff x="17265" y="6303"/>
              <a:chExt cx="1218" cy="3769"/>
            </a:xfrm>
          </p:grpSpPr>
          <p:sp>
            <p:nvSpPr>
              <p:cNvPr id="29" name="等腰三角形 28"/>
              <p:cNvSpPr/>
              <p:nvPr userDrawn="1">
                <p:custDataLst>
                  <p:tags r:id="rId12"/>
                </p:custDataLst>
              </p:nvPr>
            </p:nvSpPr>
            <p:spPr>
              <a:xfrm rot="1461703">
                <a:off x="17265" y="9024"/>
                <a:ext cx="1218" cy="1049"/>
              </a:xfrm>
              <a:prstGeom prst="triangle">
                <a:avLst>
                  <a:gd name="adj" fmla="val 9271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30" name="组合 29"/>
              <p:cNvGrpSpPr/>
              <p:nvPr userDrawn="1"/>
            </p:nvGrpSpPr>
            <p:grpSpPr>
              <a:xfrm rot="17916736">
                <a:off x="17610" y="9129"/>
                <a:ext cx="1246" cy="140"/>
                <a:chOff x="8840335" y="-2017486"/>
                <a:chExt cx="865192" cy="96620"/>
              </a:xfrm>
            </p:grpSpPr>
            <p:cxnSp>
              <p:nvCxnSpPr>
                <p:cNvPr id="35" name="直接连接符 34"/>
                <p:cNvCxnSpPr/>
                <p:nvPr>
                  <p:custDataLst>
                    <p:tags r:id="rId17"/>
                  </p:custDataLst>
                </p:nvPr>
              </p:nvCxnSpPr>
              <p:spPr>
                <a:xfrm flipV="1">
                  <a:off x="8840335"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18"/>
                  </p:custDataLst>
                </p:nvPr>
              </p:nvCxnSpPr>
              <p:spPr>
                <a:xfrm>
                  <a:off x="8910050"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19"/>
                  </p:custDataLst>
                </p:nvPr>
              </p:nvCxnSpPr>
              <p:spPr>
                <a:xfrm flipV="1">
                  <a:off x="8984404"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custDataLst>
                    <p:tags r:id="rId20"/>
                  </p:custDataLst>
                </p:nvPr>
              </p:nvCxnSpPr>
              <p:spPr>
                <a:xfrm>
                  <a:off x="9058758"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21"/>
                  </p:custDataLst>
                </p:nvPr>
              </p:nvCxnSpPr>
              <p:spPr>
                <a:xfrm flipV="1">
                  <a:off x="9128473"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22"/>
                  </p:custDataLst>
                </p:nvPr>
              </p:nvCxnSpPr>
              <p:spPr>
                <a:xfrm>
                  <a:off x="9202827"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23"/>
                  </p:custDataLst>
                </p:nvPr>
              </p:nvCxnSpPr>
              <p:spPr>
                <a:xfrm flipV="1">
                  <a:off x="9273320"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24"/>
                  </p:custDataLst>
                </p:nvPr>
              </p:nvCxnSpPr>
              <p:spPr>
                <a:xfrm>
                  <a:off x="9347674"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25"/>
                  </p:custDataLst>
                </p:nvPr>
              </p:nvCxnSpPr>
              <p:spPr>
                <a:xfrm flipV="1">
                  <a:off x="9417389"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26"/>
                  </p:custDataLst>
                </p:nvPr>
              </p:nvCxnSpPr>
              <p:spPr>
                <a:xfrm>
                  <a:off x="9491743"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27"/>
                  </p:custDataLst>
                </p:nvPr>
              </p:nvCxnSpPr>
              <p:spPr>
                <a:xfrm flipV="1">
                  <a:off x="9561458" y="-2017486"/>
                  <a:ext cx="74354"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28"/>
                  </p:custDataLst>
                </p:nvPr>
              </p:nvCxnSpPr>
              <p:spPr>
                <a:xfrm>
                  <a:off x="9635812" y="-2017486"/>
                  <a:ext cx="69715" cy="96620"/>
                </a:xfrm>
                <a:prstGeom prst="line">
                  <a:avLst/>
                </a:prstGeom>
                <a:ln w="50800" cap="rnd">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1" name="椭圆 30"/>
              <p:cNvSpPr/>
              <p:nvPr userDrawn="1">
                <p:custDataLst>
                  <p:tags r:id="rId13"/>
                </p:custDataLst>
              </p:nvPr>
            </p:nvSpPr>
            <p:spPr>
              <a:xfrm>
                <a:off x="17683" y="8343"/>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2" name="椭圆 31"/>
              <p:cNvSpPr/>
              <p:nvPr userDrawn="1">
                <p:custDataLst>
                  <p:tags r:id="rId14"/>
                </p:custDataLst>
              </p:nvPr>
            </p:nvSpPr>
            <p:spPr>
              <a:xfrm>
                <a:off x="18243" y="7177"/>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3" name="椭圆 32"/>
              <p:cNvSpPr/>
              <p:nvPr userDrawn="1">
                <p:custDataLst>
                  <p:tags r:id="rId15"/>
                </p:custDataLst>
              </p:nvPr>
            </p:nvSpPr>
            <p:spPr>
              <a:xfrm>
                <a:off x="17319" y="7379"/>
                <a:ext cx="364" cy="36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4" name="椭圆 33"/>
              <p:cNvSpPr/>
              <p:nvPr userDrawn="1">
                <p:custDataLst>
                  <p:tags r:id="rId16"/>
                </p:custDataLst>
              </p:nvPr>
            </p:nvSpPr>
            <p:spPr>
              <a:xfrm>
                <a:off x="17906" y="6303"/>
                <a:ext cx="202" cy="20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25" name="组合 24"/>
            <p:cNvGrpSpPr/>
            <p:nvPr userDrawn="1"/>
          </p:nvGrpSpPr>
          <p:grpSpPr>
            <a:xfrm>
              <a:off x="106605" y="-15735"/>
              <a:ext cx="387234" cy="723600"/>
              <a:chOff x="2868565" y="1534795"/>
              <a:chExt cx="609963" cy="3938905"/>
            </a:xfrm>
            <a:solidFill>
              <a:schemeClr val="accent1"/>
            </a:solidFill>
          </p:grpSpPr>
          <p:sp>
            <p:nvSpPr>
              <p:cNvPr id="26" name="矩形 25"/>
              <p:cNvSpPr/>
              <p:nvPr userDrawn="1">
                <p:custDataLst>
                  <p:tags r:id="rId9"/>
                </p:custDataLst>
              </p:nvPr>
            </p:nvSpPr>
            <p:spPr>
              <a:xfrm>
                <a:off x="2868565"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7" name="矩形 26"/>
              <p:cNvSpPr/>
              <p:nvPr userDrawn="1">
                <p:custDataLst>
                  <p:tags r:id="rId10"/>
                </p:custDataLst>
              </p:nvPr>
            </p:nvSpPr>
            <p:spPr>
              <a:xfrm>
                <a:off x="3108069"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8" name="矩形 27"/>
              <p:cNvSpPr/>
              <p:nvPr userDrawn="1">
                <p:custDataLst>
                  <p:tags r:id="rId11"/>
                </p:custDataLst>
              </p:nvPr>
            </p:nvSpPr>
            <p:spPr>
              <a:xfrm>
                <a:off x="3362406" y="1534795"/>
                <a:ext cx="116122" cy="3938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grpSp>
      <p:sp>
        <p:nvSpPr>
          <p:cNvPr id="2" name="标题 1"/>
          <p:cNvSpPr>
            <a:spLocks noGrp="1"/>
          </p:cNvSpPr>
          <p:nvPr userDrawn="1">
            <p:ph type="title" hasCustomPrompt="1"/>
            <p:custDataLst>
              <p:tags r:id="rId3"/>
            </p:custDataLst>
          </p:nvPr>
        </p:nvSpPr>
        <p:spPr>
          <a:xfrm>
            <a:off x="1522800" y="1339200"/>
            <a:ext cx="9144000" cy="2386800"/>
          </a:xfrm>
        </p:spPr>
        <p:txBody>
          <a:bodyPr lIns="90000" tIns="46800" rIns="90000" bIns="46800" anchor="b">
            <a:normAutofit/>
          </a:bodyPr>
          <a:lstStyle>
            <a:lvl1pPr algn="ctr">
              <a:defRPr sz="6000" baseline="0">
                <a:solidFill>
                  <a:schemeClr val="tx1">
                    <a:lumMod val="85000"/>
                    <a:lumOff val="15000"/>
                  </a:schemeClr>
                </a:solidFill>
                <a:latin typeface="Arial" panose="020B0604020202020204" pitchFamily="34" charset="0"/>
                <a:ea typeface="幼圆" panose="02010509060101010101" pitchFamily="49" charset="-122"/>
              </a:defRPr>
            </a:lvl1pPr>
          </a:lstStyle>
          <a:p>
            <a:r>
              <a:rPr lang="zh-CN" altLang="en-US" dirty="0"/>
              <a:t>单击此处编辑标题</a:t>
            </a:r>
          </a:p>
        </p:txBody>
      </p:sp>
      <p:sp>
        <p:nvSpPr>
          <p:cNvPr id="3" name="日期占位符 2"/>
          <p:cNvSpPr>
            <a:spLocks noGrp="1"/>
          </p:cNvSpPr>
          <p:nvPr userDrawn="1">
            <p:ph type="dt" sz="half" idx="10"/>
            <p:custDataLst>
              <p:tags r:id="rId4"/>
            </p:custDataLst>
          </p:nvPr>
        </p:nvSpPr>
        <p:spPr>
          <a:xfrm>
            <a:off x="879742" y="6349833"/>
            <a:ext cx="2700000" cy="316800"/>
          </a:xfrm>
        </p:spPr>
        <p:txBody>
          <a:bodyPr/>
          <a:lstStyle>
            <a:lvl1pPr>
              <a:defRPr baseline="0">
                <a:latin typeface="微软雅黑" panose="020B0503020204020204" charset="-122"/>
              </a:defRPr>
            </a:lvl1pPr>
          </a:lstStyle>
          <a:p>
            <a:fld id="{760FBDFE-C587-4B4C-A407-44438C67B59E}" type="datetimeFigureOut">
              <a:rPr lang="zh-CN" altLang="en-US" smtClean="0"/>
              <a:t>2020/2/27</a:t>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baseline="0">
                <a:latin typeface="微软雅黑" panose="020B0503020204020204" charset="-122"/>
              </a:defRPr>
            </a:lvl1pPr>
          </a:lstStyle>
          <a:p>
            <a:fld id="{49AE70B2-8BF9-45C0-BB95-33D1B9D3A854}" type="slidenum">
              <a:rPr lang="zh-CN" altLang="en-US" smtClean="0"/>
              <a:t>‹#›</a:t>
            </a:fld>
            <a:endParaRPr lang="zh-CN" altLang="en-US" dirty="0"/>
          </a:p>
        </p:txBody>
      </p:sp>
      <p:sp>
        <p:nvSpPr>
          <p:cNvPr id="7" name="文本占位符 6"/>
          <p:cNvSpPr>
            <a:spLocks noGrp="1"/>
          </p:cNvSpPr>
          <p:nvPr userDrawn="1">
            <p:ph type="body" sz="quarter" idx="13"/>
            <p:custDataLst>
              <p:tags r:id="rId7"/>
            </p:custDataLst>
          </p:nvPr>
        </p:nvSpPr>
        <p:spPr>
          <a:xfrm>
            <a:off x="1522413" y="3862800"/>
            <a:ext cx="9144000" cy="1656000"/>
          </a:xfrm>
        </p:spPr>
        <p:txBody>
          <a:bodyPr lIns="90000" tIns="46800" rIns="90000" bIns="46800">
            <a:normAutofit/>
          </a:bodyPr>
          <a:lstStyle>
            <a:lvl1pPr algn="ctr">
              <a:defRPr baseline="0">
                <a:solidFill>
                  <a:schemeClr val="tx1">
                    <a:lumMod val="85000"/>
                    <a:lumOff val="15000"/>
                  </a:schemeClr>
                </a:solidFill>
                <a:latin typeface="Arial" panose="020B0604020202020204" pitchFamily="34" charset="0"/>
                <a:ea typeface="幼圆" panose="02010509060101010101" pitchFamily="49" charset="-122"/>
              </a:defRPr>
            </a:lvl1pPr>
          </a:lstStyle>
          <a:p>
            <a:pPr lvl="0"/>
            <a:r>
              <a:rPr lang="zh-CN" altLang="en-US" dirty="0"/>
              <a:t>单击此处编辑母版文本样式</a:t>
            </a:r>
          </a:p>
        </p:txBody>
      </p:sp>
    </p:spTree>
    <p:extLst>
      <p:ext uri="{BB962C8B-B14F-4D97-AF65-F5344CB8AC3E}">
        <p14:creationId xmlns:p14="http://schemas.microsoft.com/office/powerpoint/2010/main" val="1277556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2020/2/27</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2020/2/27</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2020/2/27</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2020/2/27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2.xml"/><Relationship Id="rId18" Type="http://schemas.openxmlformats.org/officeDocument/2006/relationships/tags" Target="../tags/tag67.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66.xml"/><Relationship Id="rId2" Type="http://schemas.openxmlformats.org/officeDocument/2006/relationships/slideLayout" Target="../slideLayouts/slideLayout13.xml"/><Relationship Id="rId16" Type="http://schemas.openxmlformats.org/officeDocument/2006/relationships/tags" Target="../tags/tag65.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64.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187.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ags" Target="../tags/tag186.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5" Type="http://schemas.openxmlformats.org/officeDocument/2006/relationships/image" Target="../media/image1.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18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21" Type="http://schemas.openxmlformats.org/officeDocument/2006/relationships/tags" Target="../tags/tag190.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tags" Target="../tags/tag194.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tags" Target="../tags/tag189.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tags" Target="../tags/tag19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tags" Target="../tags/tag192.xml"/><Relationship Id="rId10" Type="http://schemas.openxmlformats.org/officeDocument/2006/relationships/slideLayout" Target="../slideLayouts/slideLayout42.xml"/><Relationship Id="rId19" Type="http://schemas.openxmlformats.org/officeDocument/2006/relationships/theme" Target="../theme/theme4.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tags" Target="../tags/tag1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t>2020/2/27</a:t>
            </a:fld>
            <a:endParaRPr lang="zh-CN" altLang="en-US"/>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lumMod val="75000"/>
                    <a:lumOff val="25000"/>
                  </a:schemeClr>
                </a:solidFill>
              </a:defRPr>
            </a:lvl1pPr>
          </a:lstStyle>
          <a:p>
            <a:fld id="{760FBDFE-C587-4B4C-A407-44438C67B59E}" type="datetimeFigureOut">
              <a:rPr lang="zh-CN" altLang="en-US" smtClean="0"/>
              <a:t>2020/2/27</a:t>
            </a:fld>
            <a:endParaRPr lang="zh-CN" altLang="en-US"/>
          </a:p>
        </p:txBody>
      </p:sp>
      <p:sp>
        <p:nvSpPr>
          <p:cNvPr id="5" name="页脚占位符 4"/>
          <p:cNvSpPr>
            <a:spLocks noGrp="1"/>
          </p:cNvSpPr>
          <p:nvPr>
            <p:ph type="ftr" sz="quarter" idx="3"/>
            <p:custDataLst>
              <p:tags r:id="rId16"/>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lumMod val="75000"/>
                    <a:lumOff val="25000"/>
                  </a:schemeClr>
                </a:solidFill>
              </a:defRPr>
            </a:lvl1pPr>
          </a:lstStyle>
          <a:p>
            <a:endParaRPr lang="zh-CN" altLang="en-US"/>
          </a:p>
        </p:txBody>
      </p:sp>
      <p:sp>
        <p:nvSpPr>
          <p:cNvPr id="6" name="灯片编号占位符 5"/>
          <p:cNvSpPr>
            <a:spLocks noGrp="1"/>
          </p:cNvSpPr>
          <p:nvPr>
            <p:ph type="sldNum" sz="quarter" idx="4"/>
            <p:custDataLst>
              <p:tags r:id="rId17"/>
            </p:custDataLst>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lumMod val="75000"/>
                    <a:lumOff val="25000"/>
                  </a:schemeClr>
                </a:solidFill>
              </a:defRPr>
            </a:lvl1pPr>
          </a:lstStyle>
          <a:p>
            <a:fld id="{49AE70B2-8BF9-45C0-BB95-33D1B9D3A854}" type="slidenum">
              <a:rPr lang="zh-CN" altLang="en-US" smtClean="0"/>
              <a:t>‹#›</a:t>
            </a:fld>
            <a:endParaRPr lang="zh-CN" altLang="en-US"/>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r>
              <a:rPr lang="zh-CN" altLang="en-US" dirty="0"/>
              <a:t>单击此处编辑文本</a:t>
            </a:r>
            <a:endParaRPr lang="en-US" altLang="zh-CN" sz="2400" dirty="0"/>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800" baseline="0">
                <a:solidFill>
                  <a:schemeClr val="tx1">
                    <a:tint val="75000"/>
                  </a:schemeClr>
                </a:solidFill>
              </a:defRPr>
            </a:lvl1pPr>
          </a:lstStyle>
          <a:p>
            <a:fld id="{7D61141C-C3AC-4E26-8E0A-3A317DFB1F2A}" type="datetimeFigureOut">
              <a:rPr lang="zh-CN" altLang="en-US" smtClean="0"/>
              <a:t>2020/2/27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800" baseline="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800" baseline="0">
                <a:solidFill>
                  <a:schemeClr val="tx1">
                    <a:tint val="75000"/>
                  </a:schemeClr>
                </a:solidFill>
              </a:defRPr>
            </a:lvl1pPr>
          </a:lstStyle>
          <a:p>
            <a:fld id="{76D3055B-5BEA-4B5F-A012-D630FB90DD8D}" type="slidenum">
              <a:rPr lang="zh-CN" altLang="en-US" smtClean="0"/>
              <a:t>‹#›</a:t>
            </a:fld>
            <a:endParaRPr lang="zh-CN" altLang="en-US"/>
          </a:p>
        </p:txBody>
      </p:sp>
      <p:sp>
        <p:nvSpPr>
          <p:cNvPr id="7" name="KSO_TEMPLATE" hidden="1"/>
          <p:cNvSpPr/>
          <p:nvPr>
            <p:custDataLst>
              <p:tags r:id="rId14"/>
            </p:custDataLst>
          </p:nvPr>
        </p:nvSpPr>
        <p:spPr>
          <a:xfrm>
            <a:off x="0" y="0"/>
            <a:ext cx="0" cy="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just"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just"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just"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just"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1440" tIns="45720" rIns="91440" bIns="45720" rtlCol="0" anchor="ctr">
            <a:normAutofit/>
          </a:bodyPr>
          <a:lstStyle>
            <a:lvl1pPr algn="l">
              <a:defRPr sz="1200" baseline="0">
                <a:solidFill>
                  <a:schemeClr val="tx1">
                    <a:tint val="75000"/>
                  </a:schemeClr>
                </a:solidFill>
                <a:latin typeface="微软雅黑" panose="020B0503020204020204" charset="-122"/>
                <a:ea typeface="微软雅黑" panose="020B0503020204020204" charset="-122"/>
              </a:defRPr>
            </a:lvl1pPr>
          </a:lstStyle>
          <a:p>
            <a:fld id="{760FBDFE-C587-4B4C-A407-44438C67B59E}" type="datetimeFigureOut">
              <a:rPr lang="zh-CN" altLang="en-US" smtClean="0"/>
              <a:t>2020/2/27</a:t>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baseline="0">
                <a:solidFill>
                  <a:schemeClr val="tx1">
                    <a:tint val="75000"/>
                  </a:schemeClr>
                </a:solidFill>
                <a:latin typeface="微软雅黑" panose="020B0503020204020204" charset="-122"/>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1440" tIns="45720" rIns="91440" bIns="45720" rtlCol="0" anchor="ctr">
            <a:normAutofit/>
          </a:bodyPr>
          <a:lstStyle>
            <a:lvl1pPr algn="r">
              <a:defRPr sz="1200" baseline="0">
                <a:solidFill>
                  <a:schemeClr val="tx1">
                    <a:tint val="75000"/>
                  </a:schemeClr>
                </a:solidFill>
                <a:latin typeface="微软雅黑" panose="020B0503020204020204" charset="-122"/>
                <a:ea typeface="微软雅黑" panose="020B0503020204020204" charset="-122"/>
              </a:defRPr>
            </a:lvl1pPr>
          </a:lstStyle>
          <a:p>
            <a:fld id="{49AE70B2-8BF9-45C0-BB95-33D1B9D3A854}" type="slidenum">
              <a:rPr lang="zh-CN" altLang="en-US" smtClean="0"/>
              <a:t>‹#›</a:t>
            </a:fld>
            <a:endParaRPr lang="zh-CN" altLang="en-US" dirty="0"/>
          </a:p>
        </p:txBody>
      </p:sp>
      <p:sp>
        <p:nvSpPr>
          <p:cNvPr id="7" name="KSO_TEMPLATE" hidden="1"/>
          <p:cNvSpPr/>
          <p:nvPr userDrawn="1">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9412395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093.xml"/><Relationship Id="rId7" Type="http://schemas.openxmlformats.org/officeDocument/2006/relationships/image" Target="../media/image5.png"/><Relationship Id="rId2" Type="http://schemas.openxmlformats.org/officeDocument/2006/relationships/tags" Target="../tags/tag1092.xml"/><Relationship Id="rId1" Type="http://schemas.openxmlformats.org/officeDocument/2006/relationships/tags" Target="../tags/tag1091.xml"/><Relationship Id="rId6" Type="http://schemas.openxmlformats.org/officeDocument/2006/relationships/notesSlide" Target="../notesSlides/notesSlide1.xml"/><Relationship Id="rId5" Type="http://schemas.openxmlformats.org/officeDocument/2006/relationships/slideLayout" Target="../slideLayouts/slideLayout12.xml"/><Relationship Id="rId4" Type="http://schemas.openxmlformats.org/officeDocument/2006/relationships/tags" Target="../tags/tag1094.xml"/></Relationships>
</file>

<file path=ppt/slides/_rels/slide10.xml.rels><?xml version="1.0" encoding="UTF-8" standalone="yes"?>
<Relationships xmlns="http://schemas.openxmlformats.org/package/2006/relationships"><Relationship Id="rId8" Type="http://schemas.openxmlformats.org/officeDocument/2006/relationships/tags" Target="../tags/tag1184.xml"/><Relationship Id="rId13" Type="http://schemas.openxmlformats.org/officeDocument/2006/relationships/tags" Target="../tags/tag1189.xml"/><Relationship Id="rId18" Type="http://schemas.openxmlformats.org/officeDocument/2006/relationships/tags" Target="../tags/tag1194.xml"/><Relationship Id="rId3" Type="http://schemas.openxmlformats.org/officeDocument/2006/relationships/tags" Target="../tags/tag1179.xml"/><Relationship Id="rId7" Type="http://schemas.openxmlformats.org/officeDocument/2006/relationships/tags" Target="../tags/tag1183.xml"/><Relationship Id="rId12" Type="http://schemas.openxmlformats.org/officeDocument/2006/relationships/tags" Target="../tags/tag1188.xml"/><Relationship Id="rId17" Type="http://schemas.openxmlformats.org/officeDocument/2006/relationships/tags" Target="../tags/tag1193.xml"/><Relationship Id="rId2" Type="http://schemas.openxmlformats.org/officeDocument/2006/relationships/tags" Target="../tags/tag1178.xml"/><Relationship Id="rId16" Type="http://schemas.openxmlformats.org/officeDocument/2006/relationships/tags" Target="../tags/tag1192.xml"/><Relationship Id="rId20" Type="http://schemas.openxmlformats.org/officeDocument/2006/relationships/image" Target="../media/image8.jpeg"/><Relationship Id="rId1" Type="http://schemas.openxmlformats.org/officeDocument/2006/relationships/tags" Target="../tags/tag1177.xml"/><Relationship Id="rId6" Type="http://schemas.openxmlformats.org/officeDocument/2006/relationships/tags" Target="../tags/tag1182.xml"/><Relationship Id="rId11" Type="http://schemas.openxmlformats.org/officeDocument/2006/relationships/tags" Target="../tags/tag1187.xml"/><Relationship Id="rId5" Type="http://schemas.openxmlformats.org/officeDocument/2006/relationships/tags" Target="../tags/tag1181.xml"/><Relationship Id="rId15" Type="http://schemas.openxmlformats.org/officeDocument/2006/relationships/tags" Target="../tags/tag1191.xml"/><Relationship Id="rId10" Type="http://schemas.openxmlformats.org/officeDocument/2006/relationships/tags" Target="../tags/tag1186.xml"/><Relationship Id="rId19" Type="http://schemas.openxmlformats.org/officeDocument/2006/relationships/slideLayout" Target="../slideLayouts/slideLayout7.xml"/><Relationship Id="rId4" Type="http://schemas.openxmlformats.org/officeDocument/2006/relationships/tags" Target="../tags/tag1180.xml"/><Relationship Id="rId9" Type="http://schemas.openxmlformats.org/officeDocument/2006/relationships/tags" Target="../tags/tag1185.xml"/><Relationship Id="rId14" Type="http://schemas.openxmlformats.org/officeDocument/2006/relationships/tags" Target="../tags/tag1190.xml"/></Relationships>
</file>

<file path=ppt/slides/_rels/slide11.xml.rels><?xml version="1.0" encoding="UTF-8" standalone="yes"?>
<Relationships xmlns="http://schemas.openxmlformats.org/package/2006/relationships"><Relationship Id="rId8" Type="http://schemas.openxmlformats.org/officeDocument/2006/relationships/tags" Target="../tags/tag1202.xml"/><Relationship Id="rId13" Type="http://schemas.openxmlformats.org/officeDocument/2006/relationships/tags" Target="../tags/tag1207.xml"/><Relationship Id="rId18" Type="http://schemas.openxmlformats.org/officeDocument/2006/relationships/tags" Target="../tags/tag1212.xml"/><Relationship Id="rId26" Type="http://schemas.openxmlformats.org/officeDocument/2006/relationships/tags" Target="../tags/tag1220.xml"/><Relationship Id="rId3" Type="http://schemas.openxmlformats.org/officeDocument/2006/relationships/tags" Target="../tags/tag1197.xml"/><Relationship Id="rId21" Type="http://schemas.openxmlformats.org/officeDocument/2006/relationships/tags" Target="../tags/tag1215.xml"/><Relationship Id="rId7" Type="http://schemas.openxmlformats.org/officeDocument/2006/relationships/tags" Target="../tags/tag1201.xml"/><Relationship Id="rId12" Type="http://schemas.openxmlformats.org/officeDocument/2006/relationships/tags" Target="../tags/tag1206.xml"/><Relationship Id="rId17" Type="http://schemas.openxmlformats.org/officeDocument/2006/relationships/tags" Target="../tags/tag1211.xml"/><Relationship Id="rId25" Type="http://schemas.openxmlformats.org/officeDocument/2006/relationships/tags" Target="../tags/tag1219.xml"/><Relationship Id="rId33" Type="http://schemas.openxmlformats.org/officeDocument/2006/relationships/image" Target="../media/image9.png"/><Relationship Id="rId2" Type="http://schemas.openxmlformats.org/officeDocument/2006/relationships/tags" Target="../tags/tag1196.xml"/><Relationship Id="rId16" Type="http://schemas.openxmlformats.org/officeDocument/2006/relationships/tags" Target="../tags/tag1210.xml"/><Relationship Id="rId20" Type="http://schemas.openxmlformats.org/officeDocument/2006/relationships/tags" Target="../tags/tag1214.xml"/><Relationship Id="rId29" Type="http://schemas.openxmlformats.org/officeDocument/2006/relationships/tags" Target="../tags/tag1223.xml"/><Relationship Id="rId1" Type="http://schemas.openxmlformats.org/officeDocument/2006/relationships/tags" Target="../tags/tag1195.xml"/><Relationship Id="rId6" Type="http://schemas.openxmlformats.org/officeDocument/2006/relationships/tags" Target="../tags/tag1200.xml"/><Relationship Id="rId11" Type="http://schemas.openxmlformats.org/officeDocument/2006/relationships/tags" Target="../tags/tag1205.xml"/><Relationship Id="rId24" Type="http://schemas.openxmlformats.org/officeDocument/2006/relationships/tags" Target="../tags/tag1218.xml"/><Relationship Id="rId32" Type="http://schemas.openxmlformats.org/officeDocument/2006/relationships/slideLayout" Target="../slideLayouts/slideLayout7.xml"/><Relationship Id="rId5" Type="http://schemas.openxmlformats.org/officeDocument/2006/relationships/tags" Target="../tags/tag1199.xml"/><Relationship Id="rId15" Type="http://schemas.openxmlformats.org/officeDocument/2006/relationships/tags" Target="../tags/tag1209.xml"/><Relationship Id="rId23" Type="http://schemas.openxmlformats.org/officeDocument/2006/relationships/tags" Target="../tags/tag1217.xml"/><Relationship Id="rId28" Type="http://schemas.openxmlformats.org/officeDocument/2006/relationships/tags" Target="../tags/tag1222.xml"/><Relationship Id="rId10" Type="http://schemas.openxmlformats.org/officeDocument/2006/relationships/tags" Target="../tags/tag1204.xml"/><Relationship Id="rId19" Type="http://schemas.openxmlformats.org/officeDocument/2006/relationships/tags" Target="../tags/tag1213.xml"/><Relationship Id="rId31" Type="http://schemas.openxmlformats.org/officeDocument/2006/relationships/tags" Target="../tags/tag1225.xml"/><Relationship Id="rId4" Type="http://schemas.openxmlformats.org/officeDocument/2006/relationships/tags" Target="../tags/tag1198.xml"/><Relationship Id="rId9" Type="http://schemas.openxmlformats.org/officeDocument/2006/relationships/tags" Target="../tags/tag1203.xml"/><Relationship Id="rId14" Type="http://schemas.openxmlformats.org/officeDocument/2006/relationships/tags" Target="../tags/tag1208.xml"/><Relationship Id="rId22" Type="http://schemas.openxmlformats.org/officeDocument/2006/relationships/tags" Target="../tags/tag1216.xml"/><Relationship Id="rId27" Type="http://schemas.openxmlformats.org/officeDocument/2006/relationships/tags" Target="../tags/tag1221.xml"/><Relationship Id="rId30" Type="http://schemas.openxmlformats.org/officeDocument/2006/relationships/tags" Target="../tags/tag1224.xml"/></Relationships>
</file>

<file path=ppt/slides/_rels/slide12.xml.rels><?xml version="1.0" encoding="UTF-8" standalone="yes"?>
<Relationships xmlns="http://schemas.openxmlformats.org/package/2006/relationships"><Relationship Id="rId13" Type="http://schemas.openxmlformats.org/officeDocument/2006/relationships/tags" Target="../tags/tag1238.xml"/><Relationship Id="rId18" Type="http://schemas.openxmlformats.org/officeDocument/2006/relationships/tags" Target="../tags/tag1243.xml"/><Relationship Id="rId26" Type="http://schemas.openxmlformats.org/officeDocument/2006/relationships/tags" Target="../tags/tag1251.xml"/><Relationship Id="rId39" Type="http://schemas.openxmlformats.org/officeDocument/2006/relationships/tags" Target="../tags/tag1264.xml"/><Relationship Id="rId21" Type="http://schemas.openxmlformats.org/officeDocument/2006/relationships/tags" Target="../tags/tag1246.xml"/><Relationship Id="rId34" Type="http://schemas.openxmlformats.org/officeDocument/2006/relationships/tags" Target="../tags/tag1259.xml"/><Relationship Id="rId42" Type="http://schemas.openxmlformats.org/officeDocument/2006/relationships/tags" Target="../tags/tag1267.xml"/><Relationship Id="rId47" Type="http://schemas.openxmlformats.org/officeDocument/2006/relationships/tags" Target="../tags/tag1272.xml"/><Relationship Id="rId50" Type="http://schemas.openxmlformats.org/officeDocument/2006/relationships/tags" Target="../tags/tag1275.xml"/><Relationship Id="rId55" Type="http://schemas.openxmlformats.org/officeDocument/2006/relationships/tags" Target="../tags/tag1280.xml"/><Relationship Id="rId7" Type="http://schemas.openxmlformats.org/officeDocument/2006/relationships/tags" Target="../tags/tag1232.xml"/><Relationship Id="rId12" Type="http://schemas.openxmlformats.org/officeDocument/2006/relationships/tags" Target="../tags/tag1237.xml"/><Relationship Id="rId17" Type="http://schemas.openxmlformats.org/officeDocument/2006/relationships/tags" Target="../tags/tag1242.xml"/><Relationship Id="rId25" Type="http://schemas.openxmlformats.org/officeDocument/2006/relationships/tags" Target="../tags/tag1250.xml"/><Relationship Id="rId33" Type="http://schemas.openxmlformats.org/officeDocument/2006/relationships/tags" Target="../tags/tag1258.xml"/><Relationship Id="rId38" Type="http://schemas.openxmlformats.org/officeDocument/2006/relationships/tags" Target="../tags/tag1263.xml"/><Relationship Id="rId46" Type="http://schemas.openxmlformats.org/officeDocument/2006/relationships/tags" Target="../tags/tag1271.xml"/><Relationship Id="rId2" Type="http://schemas.openxmlformats.org/officeDocument/2006/relationships/tags" Target="../tags/tag1227.xml"/><Relationship Id="rId16" Type="http://schemas.openxmlformats.org/officeDocument/2006/relationships/tags" Target="../tags/tag1241.xml"/><Relationship Id="rId20" Type="http://schemas.openxmlformats.org/officeDocument/2006/relationships/tags" Target="../tags/tag1245.xml"/><Relationship Id="rId29" Type="http://schemas.openxmlformats.org/officeDocument/2006/relationships/tags" Target="../tags/tag1254.xml"/><Relationship Id="rId41" Type="http://schemas.openxmlformats.org/officeDocument/2006/relationships/tags" Target="../tags/tag1266.xml"/><Relationship Id="rId54" Type="http://schemas.openxmlformats.org/officeDocument/2006/relationships/tags" Target="../tags/tag1279.xml"/><Relationship Id="rId1" Type="http://schemas.openxmlformats.org/officeDocument/2006/relationships/tags" Target="../tags/tag1226.xml"/><Relationship Id="rId6" Type="http://schemas.openxmlformats.org/officeDocument/2006/relationships/tags" Target="../tags/tag1231.xml"/><Relationship Id="rId11" Type="http://schemas.openxmlformats.org/officeDocument/2006/relationships/tags" Target="../tags/tag1236.xml"/><Relationship Id="rId24" Type="http://schemas.openxmlformats.org/officeDocument/2006/relationships/tags" Target="../tags/tag1249.xml"/><Relationship Id="rId32" Type="http://schemas.openxmlformats.org/officeDocument/2006/relationships/tags" Target="../tags/tag1257.xml"/><Relationship Id="rId37" Type="http://schemas.openxmlformats.org/officeDocument/2006/relationships/tags" Target="../tags/tag1262.xml"/><Relationship Id="rId40" Type="http://schemas.openxmlformats.org/officeDocument/2006/relationships/tags" Target="../tags/tag1265.xml"/><Relationship Id="rId45" Type="http://schemas.openxmlformats.org/officeDocument/2006/relationships/tags" Target="../tags/tag1270.xml"/><Relationship Id="rId53" Type="http://schemas.openxmlformats.org/officeDocument/2006/relationships/tags" Target="../tags/tag1278.xml"/><Relationship Id="rId58" Type="http://schemas.openxmlformats.org/officeDocument/2006/relationships/image" Target="../media/image9.png"/><Relationship Id="rId5" Type="http://schemas.openxmlformats.org/officeDocument/2006/relationships/tags" Target="../tags/tag1230.xml"/><Relationship Id="rId15" Type="http://schemas.openxmlformats.org/officeDocument/2006/relationships/tags" Target="../tags/tag1240.xml"/><Relationship Id="rId23" Type="http://schemas.openxmlformats.org/officeDocument/2006/relationships/tags" Target="../tags/tag1248.xml"/><Relationship Id="rId28" Type="http://schemas.openxmlformats.org/officeDocument/2006/relationships/tags" Target="../tags/tag1253.xml"/><Relationship Id="rId36" Type="http://schemas.openxmlformats.org/officeDocument/2006/relationships/tags" Target="../tags/tag1261.xml"/><Relationship Id="rId49" Type="http://schemas.openxmlformats.org/officeDocument/2006/relationships/tags" Target="../tags/tag1274.xml"/><Relationship Id="rId57" Type="http://schemas.openxmlformats.org/officeDocument/2006/relationships/slideLayout" Target="../slideLayouts/slideLayout7.xml"/><Relationship Id="rId10" Type="http://schemas.openxmlformats.org/officeDocument/2006/relationships/tags" Target="../tags/tag1235.xml"/><Relationship Id="rId19" Type="http://schemas.openxmlformats.org/officeDocument/2006/relationships/tags" Target="../tags/tag1244.xml"/><Relationship Id="rId31" Type="http://schemas.openxmlformats.org/officeDocument/2006/relationships/tags" Target="../tags/tag1256.xml"/><Relationship Id="rId44" Type="http://schemas.openxmlformats.org/officeDocument/2006/relationships/tags" Target="../tags/tag1269.xml"/><Relationship Id="rId52" Type="http://schemas.openxmlformats.org/officeDocument/2006/relationships/tags" Target="../tags/tag1277.xml"/><Relationship Id="rId4" Type="http://schemas.openxmlformats.org/officeDocument/2006/relationships/tags" Target="../tags/tag1229.xml"/><Relationship Id="rId9" Type="http://schemas.openxmlformats.org/officeDocument/2006/relationships/tags" Target="../tags/tag1234.xml"/><Relationship Id="rId14" Type="http://schemas.openxmlformats.org/officeDocument/2006/relationships/tags" Target="../tags/tag1239.xml"/><Relationship Id="rId22" Type="http://schemas.openxmlformats.org/officeDocument/2006/relationships/tags" Target="../tags/tag1247.xml"/><Relationship Id="rId27" Type="http://schemas.openxmlformats.org/officeDocument/2006/relationships/tags" Target="../tags/tag1252.xml"/><Relationship Id="rId30" Type="http://schemas.openxmlformats.org/officeDocument/2006/relationships/tags" Target="../tags/tag1255.xml"/><Relationship Id="rId35" Type="http://schemas.openxmlformats.org/officeDocument/2006/relationships/tags" Target="../tags/tag1260.xml"/><Relationship Id="rId43" Type="http://schemas.openxmlformats.org/officeDocument/2006/relationships/tags" Target="../tags/tag1268.xml"/><Relationship Id="rId48" Type="http://schemas.openxmlformats.org/officeDocument/2006/relationships/tags" Target="../tags/tag1273.xml"/><Relationship Id="rId56" Type="http://schemas.openxmlformats.org/officeDocument/2006/relationships/tags" Target="../tags/tag1281.xml"/><Relationship Id="rId8" Type="http://schemas.openxmlformats.org/officeDocument/2006/relationships/tags" Target="../tags/tag1233.xml"/><Relationship Id="rId51" Type="http://schemas.openxmlformats.org/officeDocument/2006/relationships/tags" Target="../tags/tag1276.xml"/><Relationship Id="rId3" Type="http://schemas.openxmlformats.org/officeDocument/2006/relationships/tags" Target="../tags/tag1228.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file:///C:\Documents%20and%20Settings\Administrator\&#26700;&#38754;\chenzhisheng21.mp3" TargetMode="External"/><Relationship Id="rId1" Type="http://schemas.openxmlformats.org/officeDocument/2006/relationships/audio" Target="file:///C:\Documents%20and%20Settings\Administrator\&#26700;&#38754;\&#26149;&#20043;&#22768;&#20132;&#21709;&#26354;.mp3" TargetMode="Externa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tags" Target="../tags/tag1097.xml"/><Relationship Id="rId2" Type="http://schemas.openxmlformats.org/officeDocument/2006/relationships/tags" Target="../tags/tag1096.xml"/><Relationship Id="rId1" Type="http://schemas.openxmlformats.org/officeDocument/2006/relationships/tags" Target="../tags/tag1095.xml"/><Relationship Id="rId5" Type="http://schemas.openxmlformats.org/officeDocument/2006/relationships/notesSlide" Target="../notesSlides/notesSlide2.xml"/><Relationship Id="rId4"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1098.xml"/></Relationships>
</file>

<file path=ppt/slides/_rels/slide4.xml.rels><?xml version="1.0" encoding="UTF-8" standalone="yes"?>
<Relationships xmlns="http://schemas.openxmlformats.org/package/2006/relationships"><Relationship Id="rId3" Type="http://schemas.openxmlformats.org/officeDocument/2006/relationships/tags" Target="../tags/tag1101.xml"/><Relationship Id="rId2" Type="http://schemas.openxmlformats.org/officeDocument/2006/relationships/tags" Target="../tags/tag1100.xml"/><Relationship Id="rId1" Type="http://schemas.openxmlformats.org/officeDocument/2006/relationships/tags" Target="../tags/tag1099.xml"/><Relationship Id="rId5" Type="http://schemas.openxmlformats.org/officeDocument/2006/relationships/notesSlide" Target="../notesSlides/notesSlide3.xml"/><Relationship Id="rId4"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8" Type="http://schemas.openxmlformats.org/officeDocument/2006/relationships/tags" Target="../tags/tag1109.xml"/><Relationship Id="rId3" Type="http://schemas.openxmlformats.org/officeDocument/2006/relationships/tags" Target="../tags/tag1104.xml"/><Relationship Id="rId7" Type="http://schemas.openxmlformats.org/officeDocument/2006/relationships/tags" Target="../tags/tag1108.xml"/><Relationship Id="rId2" Type="http://schemas.openxmlformats.org/officeDocument/2006/relationships/tags" Target="../tags/tag1103.xml"/><Relationship Id="rId1" Type="http://schemas.openxmlformats.org/officeDocument/2006/relationships/tags" Target="../tags/tag1102.xml"/><Relationship Id="rId6" Type="http://schemas.openxmlformats.org/officeDocument/2006/relationships/tags" Target="../tags/tag1107.xml"/><Relationship Id="rId5" Type="http://schemas.openxmlformats.org/officeDocument/2006/relationships/tags" Target="../tags/tag1106.xml"/><Relationship Id="rId10" Type="http://schemas.openxmlformats.org/officeDocument/2006/relationships/slideLayout" Target="../slideLayouts/slideLayout7.xml"/><Relationship Id="rId4" Type="http://schemas.openxmlformats.org/officeDocument/2006/relationships/tags" Target="../tags/tag1105.xml"/><Relationship Id="rId9" Type="http://schemas.openxmlformats.org/officeDocument/2006/relationships/tags" Target="../tags/tag1110.xml"/></Relationships>
</file>

<file path=ppt/slides/_rels/slide6.xml.rels><?xml version="1.0" encoding="UTF-8" standalone="yes"?>
<Relationships xmlns="http://schemas.openxmlformats.org/package/2006/relationships"><Relationship Id="rId3" Type="http://schemas.openxmlformats.org/officeDocument/2006/relationships/tags" Target="../tags/tag1113.xml"/><Relationship Id="rId7" Type="http://schemas.openxmlformats.org/officeDocument/2006/relationships/slideLayout" Target="../slideLayouts/slideLayout7.xml"/><Relationship Id="rId2" Type="http://schemas.openxmlformats.org/officeDocument/2006/relationships/tags" Target="../tags/tag1112.xml"/><Relationship Id="rId1" Type="http://schemas.openxmlformats.org/officeDocument/2006/relationships/tags" Target="../tags/tag1111.xml"/><Relationship Id="rId6" Type="http://schemas.openxmlformats.org/officeDocument/2006/relationships/tags" Target="../tags/tag1116.xml"/><Relationship Id="rId5" Type="http://schemas.openxmlformats.org/officeDocument/2006/relationships/tags" Target="../tags/tag1115.xml"/><Relationship Id="rId4" Type="http://schemas.openxmlformats.org/officeDocument/2006/relationships/tags" Target="../tags/tag1114.xml"/></Relationships>
</file>

<file path=ppt/slides/_rels/slide7.xml.rels><?xml version="1.0" encoding="UTF-8" standalone="yes"?>
<Relationships xmlns="http://schemas.openxmlformats.org/package/2006/relationships"><Relationship Id="rId8" Type="http://schemas.openxmlformats.org/officeDocument/2006/relationships/tags" Target="../tags/tag1124.xml"/><Relationship Id="rId13" Type="http://schemas.openxmlformats.org/officeDocument/2006/relationships/tags" Target="../tags/tag1129.xml"/><Relationship Id="rId18" Type="http://schemas.openxmlformats.org/officeDocument/2006/relationships/tags" Target="../tags/tag1134.xml"/><Relationship Id="rId26" Type="http://schemas.openxmlformats.org/officeDocument/2006/relationships/tags" Target="../tags/tag1142.xml"/><Relationship Id="rId3" Type="http://schemas.openxmlformats.org/officeDocument/2006/relationships/tags" Target="../tags/tag1119.xml"/><Relationship Id="rId21" Type="http://schemas.openxmlformats.org/officeDocument/2006/relationships/tags" Target="../tags/tag1137.xml"/><Relationship Id="rId7" Type="http://schemas.openxmlformats.org/officeDocument/2006/relationships/tags" Target="../tags/tag1123.xml"/><Relationship Id="rId12" Type="http://schemas.openxmlformats.org/officeDocument/2006/relationships/tags" Target="../tags/tag1128.xml"/><Relationship Id="rId17" Type="http://schemas.openxmlformats.org/officeDocument/2006/relationships/tags" Target="../tags/tag1133.xml"/><Relationship Id="rId25" Type="http://schemas.openxmlformats.org/officeDocument/2006/relationships/tags" Target="../tags/tag1141.xml"/><Relationship Id="rId2" Type="http://schemas.openxmlformats.org/officeDocument/2006/relationships/tags" Target="../tags/tag1118.xml"/><Relationship Id="rId16" Type="http://schemas.openxmlformats.org/officeDocument/2006/relationships/tags" Target="../tags/tag1132.xml"/><Relationship Id="rId20" Type="http://schemas.openxmlformats.org/officeDocument/2006/relationships/tags" Target="../tags/tag1136.xml"/><Relationship Id="rId29" Type="http://schemas.openxmlformats.org/officeDocument/2006/relationships/image" Target="../media/image7.png"/><Relationship Id="rId1" Type="http://schemas.openxmlformats.org/officeDocument/2006/relationships/tags" Target="../tags/tag1117.xml"/><Relationship Id="rId6" Type="http://schemas.openxmlformats.org/officeDocument/2006/relationships/tags" Target="../tags/tag1122.xml"/><Relationship Id="rId11" Type="http://schemas.openxmlformats.org/officeDocument/2006/relationships/tags" Target="../tags/tag1127.xml"/><Relationship Id="rId24" Type="http://schemas.openxmlformats.org/officeDocument/2006/relationships/tags" Target="../tags/tag1140.xml"/><Relationship Id="rId5" Type="http://schemas.openxmlformats.org/officeDocument/2006/relationships/tags" Target="../tags/tag1121.xml"/><Relationship Id="rId15" Type="http://schemas.openxmlformats.org/officeDocument/2006/relationships/tags" Target="../tags/tag1131.xml"/><Relationship Id="rId23" Type="http://schemas.openxmlformats.org/officeDocument/2006/relationships/tags" Target="../tags/tag1139.xml"/><Relationship Id="rId28" Type="http://schemas.openxmlformats.org/officeDocument/2006/relationships/slideLayout" Target="../slideLayouts/slideLayout39.xml"/><Relationship Id="rId10" Type="http://schemas.openxmlformats.org/officeDocument/2006/relationships/tags" Target="../tags/tag1126.xml"/><Relationship Id="rId19" Type="http://schemas.openxmlformats.org/officeDocument/2006/relationships/tags" Target="../tags/tag1135.xml"/><Relationship Id="rId4" Type="http://schemas.openxmlformats.org/officeDocument/2006/relationships/tags" Target="../tags/tag1120.xml"/><Relationship Id="rId9" Type="http://schemas.openxmlformats.org/officeDocument/2006/relationships/tags" Target="../tags/tag1125.xml"/><Relationship Id="rId14" Type="http://schemas.openxmlformats.org/officeDocument/2006/relationships/tags" Target="../tags/tag1130.xml"/><Relationship Id="rId22" Type="http://schemas.openxmlformats.org/officeDocument/2006/relationships/tags" Target="../tags/tag1138.xml"/><Relationship Id="rId27" Type="http://schemas.openxmlformats.org/officeDocument/2006/relationships/tags" Target="../tags/tag1143.xml"/></Relationships>
</file>

<file path=ppt/slides/_rels/slide8.xml.rels><?xml version="1.0" encoding="UTF-8" standalone="yes"?>
<Relationships xmlns="http://schemas.openxmlformats.org/package/2006/relationships"><Relationship Id="rId8" Type="http://schemas.openxmlformats.org/officeDocument/2006/relationships/tags" Target="../tags/tag1151.xml"/><Relationship Id="rId13" Type="http://schemas.openxmlformats.org/officeDocument/2006/relationships/tags" Target="../tags/tag1156.xml"/><Relationship Id="rId18" Type="http://schemas.openxmlformats.org/officeDocument/2006/relationships/tags" Target="../tags/tag1161.xml"/><Relationship Id="rId26" Type="http://schemas.openxmlformats.org/officeDocument/2006/relationships/tags" Target="../tags/tag1169.xml"/><Relationship Id="rId3" Type="http://schemas.openxmlformats.org/officeDocument/2006/relationships/tags" Target="../tags/tag1146.xml"/><Relationship Id="rId21" Type="http://schemas.openxmlformats.org/officeDocument/2006/relationships/tags" Target="../tags/tag1164.xml"/><Relationship Id="rId7" Type="http://schemas.openxmlformats.org/officeDocument/2006/relationships/tags" Target="../tags/tag1150.xml"/><Relationship Id="rId12" Type="http://schemas.openxmlformats.org/officeDocument/2006/relationships/tags" Target="../tags/tag1155.xml"/><Relationship Id="rId17" Type="http://schemas.openxmlformats.org/officeDocument/2006/relationships/tags" Target="../tags/tag1160.xml"/><Relationship Id="rId25" Type="http://schemas.openxmlformats.org/officeDocument/2006/relationships/tags" Target="../tags/tag1168.xml"/><Relationship Id="rId2" Type="http://schemas.openxmlformats.org/officeDocument/2006/relationships/tags" Target="../tags/tag1145.xml"/><Relationship Id="rId16" Type="http://schemas.openxmlformats.org/officeDocument/2006/relationships/tags" Target="../tags/tag1159.xml"/><Relationship Id="rId20" Type="http://schemas.openxmlformats.org/officeDocument/2006/relationships/tags" Target="../tags/tag1163.xml"/><Relationship Id="rId1" Type="http://schemas.openxmlformats.org/officeDocument/2006/relationships/tags" Target="../tags/tag1144.xml"/><Relationship Id="rId6" Type="http://schemas.openxmlformats.org/officeDocument/2006/relationships/tags" Target="../tags/tag1149.xml"/><Relationship Id="rId11" Type="http://schemas.openxmlformats.org/officeDocument/2006/relationships/tags" Target="../tags/tag1154.xml"/><Relationship Id="rId24" Type="http://schemas.openxmlformats.org/officeDocument/2006/relationships/tags" Target="../tags/tag1167.xml"/><Relationship Id="rId5" Type="http://schemas.openxmlformats.org/officeDocument/2006/relationships/tags" Target="../tags/tag1148.xml"/><Relationship Id="rId15" Type="http://schemas.openxmlformats.org/officeDocument/2006/relationships/tags" Target="../tags/tag1158.xml"/><Relationship Id="rId23" Type="http://schemas.openxmlformats.org/officeDocument/2006/relationships/tags" Target="../tags/tag1166.xml"/><Relationship Id="rId28" Type="http://schemas.openxmlformats.org/officeDocument/2006/relationships/slideLayout" Target="../slideLayouts/slideLayout39.xml"/><Relationship Id="rId10" Type="http://schemas.openxmlformats.org/officeDocument/2006/relationships/tags" Target="../tags/tag1153.xml"/><Relationship Id="rId19" Type="http://schemas.openxmlformats.org/officeDocument/2006/relationships/tags" Target="../tags/tag1162.xml"/><Relationship Id="rId4" Type="http://schemas.openxmlformats.org/officeDocument/2006/relationships/tags" Target="../tags/tag1147.xml"/><Relationship Id="rId9" Type="http://schemas.openxmlformats.org/officeDocument/2006/relationships/tags" Target="../tags/tag1152.xml"/><Relationship Id="rId14" Type="http://schemas.openxmlformats.org/officeDocument/2006/relationships/tags" Target="../tags/tag1157.xml"/><Relationship Id="rId22" Type="http://schemas.openxmlformats.org/officeDocument/2006/relationships/tags" Target="../tags/tag1165.xml"/><Relationship Id="rId27" Type="http://schemas.openxmlformats.org/officeDocument/2006/relationships/tags" Target="../tags/tag1170.xml"/></Relationships>
</file>

<file path=ppt/slides/_rels/slide9.xml.rels><?xml version="1.0" encoding="UTF-8" standalone="yes"?>
<Relationships xmlns="http://schemas.openxmlformats.org/package/2006/relationships"><Relationship Id="rId3" Type="http://schemas.openxmlformats.org/officeDocument/2006/relationships/tags" Target="../tags/tag1173.xml"/><Relationship Id="rId7" Type="http://schemas.openxmlformats.org/officeDocument/2006/relationships/slideLayout" Target="../slideLayouts/slideLayout7.xml"/><Relationship Id="rId2" Type="http://schemas.openxmlformats.org/officeDocument/2006/relationships/tags" Target="../tags/tag1172.xml"/><Relationship Id="rId1" Type="http://schemas.openxmlformats.org/officeDocument/2006/relationships/tags" Target="../tags/tag1171.xml"/><Relationship Id="rId6" Type="http://schemas.openxmlformats.org/officeDocument/2006/relationships/tags" Target="../tags/tag1176.xml"/><Relationship Id="rId5" Type="http://schemas.openxmlformats.org/officeDocument/2006/relationships/tags" Target="../tags/tag1175.xml"/><Relationship Id="rId4" Type="http://schemas.openxmlformats.org/officeDocument/2006/relationships/tags" Target="../tags/tag11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custDataLst>
              <p:tags r:id="rId2"/>
            </p:custDataLst>
          </p:nvPr>
        </p:nvSpPr>
        <p:spPr>
          <a:xfrm>
            <a:off x="1524000" y="2573409"/>
            <a:ext cx="9766852" cy="946836"/>
          </a:xfrm>
        </p:spPr>
        <p:txBody>
          <a:bodyPr>
            <a:normAutofit fontScale="90000"/>
          </a:bodyPr>
          <a:lstStyle/>
          <a:p>
            <a:pPr marL="0" indent="0" algn="ctr">
              <a:lnSpc>
                <a:spcPct val="90000"/>
              </a:lnSpc>
              <a:spcBef>
                <a:spcPts val="0"/>
              </a:spcBef>
              <a:spcAft>
                <a:spcPts val="0"/>
              </a:spcAft>
              <a:buSzPct val="100000"/>
              <a:buNone/>
            </a:pPr>
            <a:r>
              <a:rPr lang="zh-CN" altLang="en-US" b="1" dirty="0">
                <a:solidFill>
                  <a:srgbClr val="C00000"/>
                </a:solidFill>
              </a:rPr>
              <a:t>金融学院停课不停学教学工作汇报</a:t>
            </a:r>
          </a:p>
        </p:txBody>
      </p:sp>
      <p:sp>
        <p:nvSpPr>
          <p:cNvPr id="7" name="副标题 6"/>
          <p:cNvSpPr>
            <a:spLocks noGrp="1"/>
          </p:cNvSpPr>
          <p:nvPr>
            <p:ph type="subTitle" idx="1"/>
            <p:custDataLst>
              <p:tags r:id="rId3"/>
            </p:custDataLst>
          </p:nvPr>
        </p:nvSpPr>
        <p:spPr>
          <a:xfrm>
            <a:off x="1523999" y="3601305"/>
            <a:ext cx="9369287" cy="1144042"/>
          </a:xfrm>
        </p:spPr>
        <p:txBody>
          <a:bodyPr>
            <a:normAutofit/>
          </a:bodyPr>
          <a:lstStyle/>
          <a:p>
            <a:pPr marL="0" indent="0" algn="ctr">
              <a:lnSpc>
                <a:spcPct val="90000"/>
              </a:lnSpc>
              <a:spcBef>
                <a:spcPts val="1000"/>
              </a:spcBef>
              <a:spcAft>
                <a:spcPts val="0"/>
              </a:spcAft>
              <a:buSzPct val="100000"/>
              <a:buNone/>
            </a:pPr>
            <a:r>
              <a:rPr lang="en-US" altLang="zh-CN" sz="2800" dirty="0">
                <a:solidFill>
                  <a:srgbClr val="FF0000"/>
                </a:solidFill>
                <a:latin typeface="+mn-lt"/>
                <a:ea typeface="+mn-ea"/>
              </a:rPr>
              <a:t>2020</a:t>
            </a:r>
            <a:r>
              <a:rPr lang="zh-CN" altLang="en-US" sz="2800" dirty="0">
                <a:solidFill>
                  <a:srgbClr val="FF0000"/>
                </a:solidFill>
                <a:latin typeface="+mn-lt"/>
                <a:ea typeface="+mn-ea"/>
              </a:rPr>
              <a:t>年</a:t>
            </a:r>
            <a:r>
              <a:rPr lang="en-US" altLang="zh-CN" sz="2800" dirty="0">
                <a:solidFill>
                  <a:srgbClr val="FF0000"/>
                </a:solidFill>
                <a:latin typeface="+mn-lt"/>
                <a:ea typeface="+mn-ea"/>
              </a:rPr>
              <a:t>2</a:t>
            </a:r>
            <a:r>
              <a:rPr lang="zh-CN" altLang="en-US" sz="2800" dirty="0">
                <a:solidFill>
                  <a:srgbClr val="FF0000"/>
                </a:solidFill>
                <a:latin typeface="+mn-lt"/>
                <a:ea typeface="+mn-ea"/>
              </a:rPr>
              <a:t>月</a:t>
            </a:r>
            <a:r>
              <a:rPr lang="en-US" altLang="zh-CN" sz="2800" dirty="0">
                <a:solidFill>
                  <a:srgbClr val="FF0000"/>
                </a:solidFill>
                <a:latin typeface="+mn-lt"/>
                <a:ea typeface="+mn-ea"/>
              </a:rPr>
              <a:t>27</a:t>
            </a:r>
            <a:r>
              <a:rPr lang="zh-CN" altLang="en-US" sz="2800" dirty="0">
                <a:solidFill>
                  <a:srgbClr val="FF0000"/>
                </a:solidFill>
                <a:latin typeface="+mn-lt"/>
                <a:ea typeface="+mn-ea"/>
              </a:rPr>
              <a:t>日</a:t>
            </a:r>
            <a:r>
              <a:rPr lang="en-US" altLang="zh-CN" sz="2800" dirty="0">
                <a:solidFill>
                  <a:srgbClr val="FF0000"/>
                </a:solidFill>
                <a:latin typeface="+mn-lt"/>
                <a:ea typeface="+mn-ea"/>
              </a:rPr>
              <a:t> </a:t>
            </a:r>
          </a:p>
        </p:txBody>
      </p:sp>
      <p:pic>
        <p:nvPicPr>
          <p:cNvPr id="6" name="图片 5"/>
          <p:cNvPicPr>
            <a:picLocks noChangeAspect="1"/>
          </p:cNvPicPr>
          <p:nvPr>
            <p:custDataLst>
              <p:tags r:id="rId4"/>
            </p:custDataLst>
          </p:nvPr>
        </p:nvPicPr>
        <p:blipFill>
          <a:blip r:embed="rId7"/>
          <a:stretch>
            <a:fillRect/>
          </a:stretch>
        </p:blipFill>
        <p:spPr>
          <a:xfrm>
            <a:off x="778222" y="567951"/>
            <a:ext cx="780356" cy="780356"/>
          </a:xfrm>
          <a:prstGeom prst="rect">
            <a:avLst/>
          </a:prstGeom>
        </p:spPr>
      </p:pic>
    </p:spTree>
    <p:custDataLst>
      <p:tags r:id="rId1"/>
    </p:custData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任意多边形 54"/>
          <p:cNvSpPr/>
          <p:nvPr>
            <p:custDataLst>
              <p:tags r:id="rId2"/>
            </p:custDataLst>
          </p:nvPr>
        </p:nvSpPr>
        <p:spPr>
          <a:xfrm>
            <a:off x="0" y="1492661"/>
            <a:ext cx="4400550" cy="3872680"/>
          </a:xfrm>
          <a:custGeom>
            <a:avLst/>
            <a:gdLst>
              <a:gd name="connsiteX0" fmla="*/ 0 w 4400550"/>
              <a:gd name="connsiteY0" fmla="*/ 0 h 3872680"/>
              <a:gd name="connsiteX1" fmla="*/ 4400550 w 4400550"/>
              <a:gd name="connsiteY1" fmla="*/ 0 h 3872680"/>
              <a:gd name="connsiteX2" fmla="*/ 4400550 w 4400550"/>
              <a:gd name="connsiteY2" fmla="*/ 1176652 h 3872680"/>
              <a:gd name="connsiteX3" fmla="*/ 2879107 w 4400550"/>
              <a:gd name="connsiteY3" fmla="*/ 1176652 h 3872680"/>
              <a:gd name="connsiteX4" fmla="*/ 2879107 w 4400550"/>
              <a:gd name="connsiteY4" fmla="*/ 2524666 h 3872680"/>
              <a:gd name="connsiteX5" fmla="*/ 1357664 w 4400550"/>
              <a:gd name="connsiteY5" fmla="*/ 2524666 h 3872680"/>
              <a:gd name="connsiteX6" fmla="*/ 1357664 w 4400550"/>
              <a:gd name="connsiteY6" fmla="*/ 3872680 h 3872680"/>
              <a:gd name="connsiteX7" fmla="*/ 0 w 4400550"/>
              <a:gd name="connsiteY7" fmla="*/ 3872680 h 3872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0550" h="3872680">
                <a:moveTo>
                  <a:pt x="0" y="0"/>
                </a:moveTo>
                <a:lnTo>
                  <a:pt x="4400550" y="0"/>
                </a:lnTo>
                <a:lnTo>
                  <a:pt x="4400550" y="1176652"/>
                </a:lnTo>
                <a:lnTo>
                  <a:pt x="2879107" y="1176652"/>
                </a:lnTo>
                <a:lnTo>
                  <a:pt x="2879107" y="2524666"/>
                </a:lnTo>
                <a:lnTo>
                  <a:pt x="1357664" y="2524666"/>
                </a:lnTo>
                <a:lnTo>
                  <a:pt x="1357664" y="3872680"/>
                </a:lnTo>
                <a:lnTo>
                  <a:pt x="0" y="3872680"/>
                </a:lnTo>
                <a:close/>
              </a:path>
            </a:pathLst>
          </a:custGeom>
          <a:blipFill>
            <a:blip r:embed="rId20">
              <a:extLst>
                <a:ext uri="{28A0092B-C50C-407E-A947-70E740481C1C}">
                  <a14:useLocalDpi xmlns:a14="http://schemas.microsoft.com/office/drawing/2010/main" val="0"/>
                </a:ext>
              </a:extLst>
            </a:blip>
            <a:stretch>
              <a:fillRect/>
            </a:stretch>
          </a:blipFill>
          <a:ln>
            <a:noFill/>
          </a:ln>
        </p:spPr>
        <p:style>
          <a:lnRef idx="2">
            <a:srgbClr val="BC6A6D">
              <a:shade val="50000"/>
            </a:srgbClr>
          </a:lnRef>
          <a:fillRef idx="1">
            <a:srgbClr val="BC6A6D"/>
          </a:fillRef>
          <a:effectRef idx="0">
            <a:srgbClr val="BC6A6D"/>
          </a:effectRef>
          <a:fontRef idx="minor">
            <a:sysClr val="window" lastClr="FFFFFF"/>
          </a:fontRef>
        </p:style>
        <p:txBody>
          <a:bodyPr rtlCol="0" anchor="ctr"/>
          <a:lstStyle/>
          <a:p>
            <a:pPr algn="ctr"/>
            <a:endParaRPr lang="zh-CN" altLang="en-US"/>
          </a:p>
        </p:txBody>
      </p:sp>
      <p:sp>
        <p:nvSpPr>
          <p:cNvPr id="4" name="TextBox 27"/>
          <p:cNvSpPr/>
          <p:nvPr>
            <p:custDataLst>
              <p:tags r:id="rId3"/>
            </p:custDataLst>
          </p:nvPr>
        </p:nvSpPr>
        <p:spPr>
          <a:xfrm>
            <a:off x="-1" y="5524501"/>
            <a:ext cx="3042887" cy="1333499"/>
          </a:xfrm>
          <a:prstGeom prst="rect">
            <a:avLst/>
          </a:prstGeom>
          <a:solidFill>
            <a:srgbClr val="9CB4BB"/>
          </a:solidFill>
        </p:spPr>
        <p:txBody>
          <a:bodyPr wrap="square" rtlCol="0" anchor="ctr" anchorCtr="0">
            <a:normAutofit/>
          </a:bodyPr>
          <a:lstStyle/>
          <a:p>
            <a:pPr algn="ctr"/>
            <a:endParaRPr lang="zh-CN" altLang="en-US" sz="3200">
              <a:solidFill>
                <a:sysClr val="windowText" lastClr="000000"/>
              </a:solidFill>
            </a:endParaRPr>
          </a:p>
        </p:txBody>
      </p:sp>
      <p:sp>
        <p:nvSpPr>
          <p:cNvPr id="5" name="TextBox 32"/>
          <p:cNvSpPr/>
          <p:nvPr>
            <p:custDataLst>
              <p:tags r:id="rId4"/>
            </p:custDataLst>
          </p:nvPr>
        </p:nvSpPr>
        <p:spPr>
          <a:xfrm>
            <a:off x="1521442" y="4176487"/>
            <a:ext cx="3042887" cy="1348014"/>
          </a:xfrm>
          <a:prstGeom prst="rect">
            <a:avLst/>
          </a:prstGeom>
          <a:solidFill>
            <a:srgbClr val="A4C2BB"/>
          </a:solidFill>
        </p:spPr>
        <p:txBody>
          <a:bodyPr wrap="square" rtlCol="0" anchor="ctr" anchorCtr="0">
            <a:normAutofit/>
          </a:bodyPr>
          <a:lstStyle/>
          <a:p>
            <a:pPr algn="ctr"/>
            <a:endParaRPr lang="zh-CN" altLang="en-US" sz="3200">
              <a:solidFill>
                <a:sysClr val="windowText" lastClr="000000"/>
              </a:solidFill>
            </a:endParaRPr>
          </a:p>
        </p:txBody>
      </p:sp>
      <p:sp>
        <p:nvSpPr>
          <p:cNvPr id="6" name="TextBox 33"/>
          <p:cNvSpPr/>
          <p:nvPr>
            <p:custDataLst>
              <p:tags r:id="rId5"/>
            </p:custDataLst>
          </p:nvPr>
        </p:nvSpPr>
        <p:spPr>
          <a:xfrm>
            <a:off x="3042885" y="2828473"/>
            <a:ext cx="3042887" cy="1348014"/>
          </a:xfrm>
          <a:prstGeom prst="rect">
            <a:avLst/>
          </a:prstGeom>
          <a:solidFill>
            <a:srgbClr val="9CB4BB"/>
          </a:solidFill>
        </p:spPr>
        <p:txBody>
          <a:bodyPr wrap="square" rtlCol="0" anchor="ctr" anchorCtr="0">
            <a:normAutofit/>
          </a:bodyPr>
          <a:lstStyle/>
          <a:p>
            <a:pPr algn="ctr"/>
            <a:endParaRPr lang="zh-CN" altLang="en-US" sz="3200">
              <a:solidFill>
                <a:sysClr val="windowText" lastClr="000000"/>
              </a:solidFill>
            </a:endParaRPr>
          </a:p>
        </p:txBody>
      </p:sp>
      <p:sp>
        <p:nvSpPr>
          <p:cNvPr id="7" name="TextBox 34"/>
          <p:cNvSpPr/>
          <p:nvPr>
            <p:custDataLst>
              <p:tags r:id="rId6"/>
            </p:custDataLst>
          </p:nvPr>
        </p:nvSpPr>
        <p:spPr>
          <a:xfrm>
            <a:off x="4564328" y="1480755"/>
            <a:ext cx="3042887" cy="1348014"/>
          </a:xfrm>
          <a:prstGeom prst="rect">
            <a:avLst/>
          </a:prstGeom>
          <a:solidFill>
            <a:srgbClr val="A4C2BB"/>
          </a:solidFill>
        </p:spPr>
        <p:txBody>
          <a:bodyPr wrap="square" rtlCol="0" anchor="ctr" anchorCtr="0">
            <a:normAutofit/>
          </a:bodyPr>
          <a:lstStyle/>
          <a:p>
            <a:pPr algn="ctr"/>
            <a:endParaRPr lang="zh-CN" altLang="en-US" sz="3200">
              <a:solidFill>
                <a:sysClr val="windowText" lastClr="000000"/>
              </a:solidFill>
            </a:endParaRPr>
          </a:p>
        </p:txBody>
      </p:sp>
      <p:sp>
        <p:nvSpPr>
          <p:cNvPr id="8" name="矩形 7"/>
          <p:cNvSpPr/>
          <p:nvPr>
            <p:custDataLst>
              <p:tags r:id="rId7"/>
            </p:custDataLst>
          </p:nvPr>
        </p:nvSpPr>
        <p:spPr>
          <a:xfrm>
            <a:off x="3042885" y="5524501"/>
            <a:ext cx="319747" cy="1333499"/>
          </a:xfrm>
          <a:prstGeom prst="rect">
            <a:avLst/>
          </a:prstGeom>
          <a:solidFill>
            <a:srgbClr val="C9CACA"/>
          </a:solidFill>
          <a:ln>
            <a:noFill/>
          </a:ln>
        </p:spPr>
        <p:style>
          <a:lnRef idx="2">
            <a:srgbClr val="BC6A6D">
              <a:shade val="50000"/>
            </a:srgbClr>
          </a:lnRef>
          <a:fillRef idx="1">
            <a:srgbClr val="BC6A6D"/>
          </a:fillRef>
          <a:effectRef idx="0">
            <a:srgbClr val="BC6A6D"/>
          </a:effectRef>
          <a:fontRef idx="minor">
            <a:sysClr val="window" lastClr="FFFFFF"/>
          </a:fontRef>
        </p:style>
        <p:txBody>
          <a:bodyPr rtlCol="0" anchor="ctr"/>
          <a:lstStyle/>
          <a:p>
            <a:pPr algn="ctr"/>
            <a:endParaRPr lang="zh-CN" altLang="en-US"/>
          </a:p>
        </p:txBody>
      </p:sp>
      <p:sp>
        <p:nvSpPr>
          <p:cNvPr id="56" name="矩形 55"/>
          <p:cNvSpPr/>
          <p:nvPr>
            <p:custDataLst>
              <p:tags r:id="rId8"/>
            </p:custDataLst>
          </p:nvPr>
        </p:nvSpPr>
        <p:spPr>
          <a:xfrm>
            <a:off x="4564328" y="4176419"/>
            <a:ext cx="319747" cy="1347786"/>
          </a:xfrm>
          <a:prstGeom prst="rect">
            <a:avLst/>
          </a:prstGeom>
          <a:solidFill>
            <a:srgbClr val="C9CACA"/>
          </a:solidFill>
          <a:ln>
            <a:noFill/>
          </a:ln>
        </p:spPr>
        <p:style>
          <a:lnRef idx="2">
            <a:srgbClr val="BC6A6D">
              <a:shade val="50000"/>
            </a:srgbClr>
          </a:lnRef>
          <a:fillRef idx="1">
            <a:srgbClr val="BC6A6D"/>
          </a:fillRef>
          <a:effectRef idx="0">
            <a:srgbClr val="BC6A6D"/>
          </a:effectRef>
          <a:fontRef idx="minor">
            <a:sysClr val="window" lastClr="FFFFFF"/>
          </a:fontRef>
        </p:style>
        <p:txBody>
          <a:bodyPr rtlCol="0" anchor="ctr"/>
          <a:lstStyle/>
          <a:p>
            <a:pPr algn="ctr"/>
            <a:endParaRPr lang="zh-CN" altLang="en-US"/>
          </a:p>
        </p:txBody>
      </p:sp>
      <p:sp>
        <p:nvSpPr>
          <p:cNvPr id="57" name="矩形 56"/>
          <p:cNvSpPr/>
          <p:nvPr>
            <p:custDataLst>
              <p:tags r:id="rId9"/>
            </p:custDataLst>
          </p:nvPr>
        </p:nvSpPr>
        <p:spPr>
          <a:xfrm>
            <a:off x="6086132" y="2827974"/>
            <a:ext cx="319747" cy="1348581"/>
          </a:xfrm>
          <a:prstGeom prst="rect">
            <a:avLst/>
          </a:prstGeom>
          <a:solidFill>
            <a:srgbClr val="C9CACA"/>
          </a:solidFill>
          <a:ln>
            <a:noFill/>
          </a:ln>
        </p:spPr>
        <p:style>
          <a:lnRef idx="2">
            <a:srgbClr val="BC6A6D">
              <a:shade val="50000"/>
            </a:srgbClr>
          </a:lnRef>
          <a:fillRef idx="1">
            <a:srgbClr val="BC6A6D"/>
          </a:fillRef>
          <a:effectRef idx="0">
            <a:srgbClr val="BC6A6D"/>
          </a:effectRef>
          <a:fontRef idx="minor">
            <a:sysClr val="window" lastClr="FFFFFF"/>
          </a:fontRef>
        </p:style>
        <p:txBody>
          <a:bodyPr rtlCol="0" anchor="ctr"/>
          <a:lstStyle/>
          <a:p>
            <a:pPr algn="ctr"/>
            <a:endParaRPr lang="zh-CN" altLang="en-US"/>
          </a:p>
        </p:txBody>
      </p:sp>
      <p:sp>
        <p:nvSpPr>
          <p:cNvPr id="58" name="文本框 57"/>
          <p:cNvSpPr txBox="1"/>
          <p:nvPr>
            <p:custDataLst>
              <p:tags r:id="rId10"/>
            </p:custDataLst>
          </p:nvPr>
        </p:nvSpPr>
        <p:spPr>
          <a:xfrm>
            <a:off x="3571650" y="5523775"/>
            <a:ext cx="3230811" cy="1348740"/>
          </a:xfrm>
          <a:prstGeom prst="rect">
            <a:avLst/>
          </a:prstGeom>
          <a:noFill/>
        </p:spPr>
        <p:txBody>
          <a:bodyPr wrap="square" lIns="90000" tIns="46800" rIns="90000" bIns="46800" rtlCol="0" anchor="ctr" anchorCtr="0">
            <a:normAutofit/>
          </a:bodyPr>
          <a:lstStyle/>
          <a:p>
            <a:pPr lvl="0">
              <a:buSzPct val="100000"/>
            </a:pPr>
            <a:r>
              <a:rPr lang="zh-CN" altLang="en-US" sz="2200" spc="150" dirty="0"/>
              <a:t>老师们自己主动去学会使用各类远程教学软件</a:t>
            </a:r>
          </a:p>
        </p:txBody>
      </p:sp>
      <p:sp>
        <p:nvSpPr>
          <p:cNvPr id="60" name="文本框 59"/>
          <p:cNvSpPr txBox="1"/>
          <p:nvPr>
            <p:custDataLst>
              <p:tags r:id="rId11"/>
            </p:custDataLst>
          </p:nvPr>
        </p:nvSpPr>
        <p:spPr>
          <a:xfrm>
            <a:off x="5010556" y="4187795"/>
            <a:ext cx="3404574" cy="1360517"/>
          </a:xfrm>
          <a:prstGeom prst="rect">
            <a:avLst/>
          </a:prstGeom>
          <a:noFill/>
        </p:spPr>
        <p:txBody>
          <a:bodyPr wrap="square" lIns="90000" tIns="46800" rIns="90000" bIns="46800" rtlCol="0" anchor="ctr" anchorCtr="0">
            <a:normAutofit fontScale="92500" lnSpcReduction="10000"/>
          </a:bodyPr>
          <a:lstStyle/>
          <a:p>
            <a:pPr lvl="0">
              <a:buSzPct val="100000"/>
            </a:pPr>
            <a:r>
              <a:rPr lang="zh-CN" altLang="en-US" sz="2400" spc="150" dirty="0"/>
              <a:t>老师们进行教学方法的创新，重视起中国慕课、学银在线的资源，采取互补式教学</a:t>
            </a:r>
          </a:p>
        </p:txBody>
      </p:sp>
      <p:sp>
        <p:nvSpPr>
          <p:cNvPr id="62" name="文本框 61"/>
          <p:cNvSpPr txBox="1"/>
          <p:nvPr>
            <p:custDataLst>
              <p:tags r:id="rId12"/>
            </p:custDataLst>
          </p:nvPr>
        </p:nvSpPr>
        <p:spPr>
          <a:xfrm>
            <a:off x="6449462" y="2853861"/>
            <a:ext cx="3230811" cy="1308048"/>
          </a:xfrm>
          <a:prstGeom prst="rect">
            <a:avLst/>
          </a:prstGeom>
          <a:noFill/>
        </p:spPr>
        <p:txBody>
          <a:bodyPr wrap="square" lIns="90000" tIns="46800" rIns="90000" bIns="46800" rtlCol="0" anchor="ctr" anchorCtr="0">
            <a:normAutofit fontScale="92500"/>
          </a:bodyPr>
          <a:lstStyle/>
          <a:p>
            <a:pPr lvl="0">
              <a:buSzPct val="100000"/>
            </a:pPr>
            <a:r>
              <a:rPr lang="zh-CN" altLang="en-US" sz="2400" spc="150" dirty="0"/>
              <a:t>学生准备一些话题进行直播讨论，准备在线上探索翻转课堂教学模式</a:t>
            </a:r>
          </a:p>
        </p:txBody>
      </p:sp>
      <p:sp>
        <p:nvSpPr>
          <p:cNvPr id="64" name="文本框 63"/>
          <p:cNvSpPr txBox="1"/>
          <p:nvPr>
            <p:custDataLst>
              <p:tags r:id="rId13"/>
            </p:custDataLst>
          </p:nvPr>
        </p:nvSpPr>
        <p:spPr>
          <a:xfrm>
            <a:off x="7607214" y="1484621"/>
            <a:ext cx="3230811" cy="1343353"/>
          </a:xfrm>
          <a:prstGeom prst="rect">
            <a:avLst/>
          </a:prstGeom>
          <a:noFill/>
        </p:spPr>
        <p:txBody>
          <a:bodyPr wrap="square" lIns="90000" tIns="46800" rIns="90000" bIns="46800" rtlCol="0" anchor="ctr" anchorCtr="0">
            <a:noAutofit/>
          </a:bodyPr>
          <a:lstStyle/>
          <a:p>
            <a:pPr lvl="0">
              <a:buSzPct val="100000"/>
            </a:pPr>
            <a:r>
              <a:rPr lang="zh-CN" altLang="en-US" sz="2200" spc="150" dirty="0"/>
              <a:t>学生在学习过程中也充分使用了在线资源学习，做到了自主学习主动学习，从要我学转变到我要学 </a:t>
            </a:r>
          </a:p>
        </p:txBody>
      </p:sp>
      <p:sp>
        <p:nvSpPr>
          <p:cNvPr id="29" name="文本框 28"/>
          <p:cNvSpPr txBox="1"/>
          <p:nvPr>
            <p:custDataLst>
              <p:tags r:id="rId14"/>
            </p:custDataLst>
          </p:nvPr>
        </p:nvSpPr>
        <p:spPr>
          <a:xfrm>
            <a:off x="849584" y="5548313"/>
            <a:ext cx="1343716" cy="1285875"/>
          </a:xfrm>
          <a:prstGeom prst="rect">
            <a:avLst/>
          </a:prstGeom>
          <a:noFill/>
        </p:spPr>
        <p:txBody>
          <a:bodyPr wrap="square" rtlCol="0" anchor="ctr" anchorCtr="0">
            <a:normAutofit/>
          </a:bodyPr>
          <a:lstStyle/>
          <a:p>
            <a:pPr algn="ctr"/>
            <a:r>
              <a:rPr lang="en-US" altLang="zh-CN" sz="4800" dirty="0">
                <a:solidFill>
                  <a:sysClr val="window" lastClr="FFFFFF"/>
                </a:solidFill>
              </a:rPr>
              <a:t>01</a:t>
            </a:r>
            <a:endParaRPr lang="zh-CN" altLang="en-US" sz="4800" dirty="0">
              <a:solidFill>
                <a:sysClr val="window" lastClr="FFFFFF"/>
              </a:solidFill>
            </a:endParaRPr>
          </a:p>
        </p:txBody>
      </p:sp>
      <p:sp>
        <p:nvSpPr>
          <p:cNvPr id="30" name="文本框 29"/>
          <p:cNvSpPr txBox="1"/>
          <p:nvPr>
            <p:custDataLst>
              <p:tags r:id="rId15"/>
            </p:custDataLst>
          </p:nvPr>
        </p:nvSpPr>
        <p:spPr>
          <a:xfrm>
            <a:off x="3892470" y="2857366"/>
            <a:ext cx="1343716" cy="1285875"/>
          </a:xfrm>
          <a:prstGeom prst="rect">
            <a:avLst/>
          </a:prstGeom>
          <a:noFill/>
        </p:spPr>
        <p:txBody>
          <a:bodyPr wrap="square" rtlCol="0" anchor="ctr" anchorCtr="0">
            <a:normAutofit/>
          </a:bodyPr>
          <a:lstStyle/>
          <a:p>
            <a:pPr algn="ctr"/>
            <a:r>
              <a:rPr lang="en-US" altLang="zh-CN" sz="4800" dirty="0">
                <a:solidFill>
                  <a:sysClr val="window" lastClr="FFFFFF"/>
                </a:solidFill>
              </a:rPr>
              <a:t>03</a:t>
            </a:r>
            <a:endParaRPr lang="zh-CN" altLang="en-US" sz="4800" dirty="0">
              <a:solidFill>
                <a:sysClr val="window" lastClr="FFFFFF"/>
              </a:solidFill>
            </a:endParaRPr>
          </a:p>
        </p:txBody>
      </p:sp>
      <p:sp>
        <p:nvSpPr>
          <p:cNvPr id="31" name="文本框 30"/>
          <p:cNvSpPr txBox="1"/>
          <p:nvPr>
            <p:custDataLst>
              <p:tags r:id="rId16"/>
            </p:custDataLst>
          </p:nvPr>
        </p:nvSpPr>
        <p:spPr>
          <a:xfrm>
            <a:off x="2371027" y="4202840"/>
            <a:ext cx="1343716" cy="1285875"/>
          </a:xfrm>
          <a:prstGeom prst="rect">
            <a:avLst/>
          </a:prstGeom>
          <a:noFill/>
        </p:spPr>
        <p:txBody>
          <a:bodyPr wrap="square" rtlCol="0" anchor="ctr" anchorCtr="0">
            <a:normAutofit/>
          </a:bodyPr>
          <a:lstStyle/>
          <a:p>
            <a:pPr algn="ctr"/>
            <a:r>
              <a:rPr lang="en-US" altLang="zh-CN" sz="4800" dirty="0">
                <a:solidFill>
                  <a:sysClr val="window" lastClr="FFFFFF"/>
                </a:solidFill>
              </a:rPr>
              <a:t>02</a:t>
            </a:r>
            <a:endParaRPr lang="zh-CN" altLang="en-US" sz="4800" dirty="0">
              <a:solidFill>
                <a:sysClr val="window" lastClr="FFFFFF"/>
              </a:solidFill>
            </a:endParaRPr>
          </a:p>
        </p:txBody>
      </p:sp>
      <p:sp>
        <p:nvSpPr>
          <p:cNvPr id="32" name="文本框 31"/>
          <p:cNvSpPr txBox="1"/>
          <p:nvPr>
            <p:custDataLst>
              <p:tags r:id="rId17"/>
            </p:custDataLst>
          </p:nvPr>
        </p:nvSpPr>
        <p:spPr>
          <a:xfrm>
            <a:off x="5413913" y="1511892"/>
            <a:ext cx="1343716" cy="1285875"/>
          </a:xfrm>
          <a:prstGeom prst="rect">
            <a:avLst/>
          </a:prstGeom>
          <a:noFill/>
        </p:spPr>
        <p:txBody>
          <a:bodyPr wrap="square" rtlCol="0" anchor="ctr" anchorCtr="0">
            <a:normAutofit/>
          </a:bodyPr>
          <a:lstStyle/>
          <a:p>
            <a:pPr algn="ctr"/>
            <a:r>
              <a:rPr lang="en-US" altLang="zh-CN" sz="4800" dirty="0">
                <a:solidFill>
                  <a:sysClr val="window" lastClr="FFFFFF"/>
                </a:solidFill>
              </a:rPr>
              <a:t>04</a:t>
            </a:r>
            <a:endParaRPr lang="zh-CN" altLang="en-US" sz="4800" dirty="0">
              <a:solidFill>
                <a:sysClr val="window" lastClr="FFFFFF"/>
              </a:solidFill>
            </a:endParaRPr>
          </a:p>
        </p:txBody>
      </p:sp>
      <p:sp>
        <p:nvSpPr>
          <p:cNvPr id="19" name="文本框 18"/>
          <p:cNvSpPr txBox="1"/>
          <p:nvPr>
            <p:custDataLst>
              <p:tags r:id="rId18"/>
            </p:custDataLst>
          </p:nvPr>
        </p:nvSpPr>
        <p:spPr>
          <a:xfrm>
            <a:off x="1847461" y="159162"/>
            <a:ext cx="7482069" cy="752437"/>
          </a:xfrm>
          <a:prstGeom prst="rect">
            <a:avLst/>
          </a:prstGeom>
          <a:noFill/>
        </p:spPr>
        <p:txBody>
          <a:bodyPr wrap="square" rtlCol="0" anchor="ctr" anchorCtr="0">
            <a:normAutofit/>
          </a:bodyPr>
          <a:lstStyle/>
          <a:p>
            <a:pPr algn="ctr">
              <a:buSzPct val="100000"/>
            </a:pPr>
            <a:r>
              <a:rPr lang="zh-CN" altLang="en-US" sz="3200" b="1" spc="300" dirty="0">
                <a:solidFill>
                  <a:srgbClr val="C00000"/>
                </a:solidFill>
                <a:latin typeface="Arial" panose="020B0604020202020204" pitchFamily="34" charset="0"/>
                <a:ea typeface="微软雅黑" panose="020B0503020204020204" charset="-122"/>
              </a:rPr>
              <a:t>大家都觉得收获很大</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
          <p:cNvSpPr/>
          <p:nvPr>
            <p:custDataLst>
              <p:tags r:id="rId2"/>
            </p:custDataLst>
          </p:nvPr>
        </p:nvSpPr>
        <p:spPr>
          <a:xfrm>
            <a:off x="1683657" y="1404890"/>
            <a:ext cx="9899943" cy="4048220"/>
          </a:xfrm>
          <a:custGeom>
            <a:avLst/>
            <a:gdLst>
              <a:gd name="connsiteX0" fmla="*/ 0 w 9899943"/>
              <a:gd name="connsiteY0" fmla="*/ 0 h 4048220"/>
              <a:gd name="connsiteX1" fmla="*/ 9899943 w 9899943"/>
              <a:gd name="connsiteY1" fmla="*/ 0 h 4048220"/>
              <a:gd name="connsiteX2" fmla="*/ 9899943 w 9899943"/>
              <a:gd name="connsiteY2" fmla="*/ 4048220 h 4048220"/>
              <a:gd name="connsiteX3" fmla="*/ 0 w 9899943"/>
              <a:gd name="connsiteY3" fmla="*/ 4048220 h 4048220"/>
              <a:gd name="connsiteX4" fmla="*/ 0 w 9899943"/>
              <a:gd name="connsiteY4" fmla="*/ 0 h 4048220"/>
              <a:gd name="connsiteX0-1" fmla="*/ 0 w 9899943"/>
              <a:gd name="connsiteY0-2" fmla="*/ 0 h 4048220"/>
              <a:gd name="connsiteX1-3" fmla="*/ 9899943 w 9899943"/>
              <a:gd name="connsiteY1-4" fmla="*/ 0 h 4048220"/>
              <a:gd name="connsiteX2-5" fmla="*/ 9899943 w 9899943"/>
              <a:gd name="connsiteY2-6" fmla="*/ 4048220 h 4048220"/>
              <a:gd name="connsiteX3-7" fmla="*/ 808083 w 9899943"/>
              <a:gd name="connsiteY3-8" fmla="*/ 4043410 h 4048220"/>
              <a:gd name="connsiteX4-9" fmla="*/ 0 w 9899943"/>
              <a:gd name="connsiteY4-10" fmla="*/ 4048220 h 4048220"/>
              <a:gd name="connsiteX5" fmla="*/ 0 w 9899943"/>
              <a:gd name="connsiteY5" fmla="*/ 0 h 4048220"/>
              <a:gd name="connsiteX0-11" fmla="*/ 0 w 9899943"/>
              <a:gd name="connsiteY0-12" fmla="*/ 0 h 4048220"/>
              <a:gd name="connsiteX1-13" fmla="*/ 9899943 w 9899943"/>
              <a:gd name="connsiteY1-14" fmla="*/ 0 h 4048220"/>
              <a:gd name="connsiteX2-15" fmla="*/ 9899943 w 9899943"/>
              <a:gd name="connsiteY2-16" fmla="*/ 4048220 h 4048220"/>
              <a:gd name="connsiteX3-17" fmla="*/ 1730103 w 9899943"/>
              <a:gd name="connsiteY3-18" fmla="*/ 4043410 h 4048220"/>
              <a:gd name="connsiteX4-19" fmla="*/ 808083 w 9899943"/>
              <a:gd name="connsiteY4-20" fmla="*/ 4043410 h 4048220"/>
              <a:gd name="connsiteX5-21" fmla="*/ 0 w 9899943"/>
              <a:gd name="connsiteY5-22" fmla="*/ 4048220 h 4048220"/>
              <a:gd name="connsiteX6" fmla="*/ 0 w 9899943"/>
              <a:gd name="connsiteY6" fmla="*/ 0 h 4048220"/>
              <a:gd name="connsiteX0-23" fmla="*/ 808083 w 9899943"/>
              <a:gd name="connsiteY0-24" fmla="*/ 4043410 h 4134850"/>
              <a:gd name="connsiteX1-25" fmla="*/ 0 w 9899943"/>
              <a:gd name="connsiteY1-26" fmla="*/ 4048220 h 4134850"/>
              <a:gd name="connsiteX2-27" fmla="*/ 0 w 9899943"/>
              <a:gd name="connsiteY2-28" fmla="*/ 0 h 4134850"/>
              <a:gd name="connsiteX3-29" fmla="*/ 9899943 w 9899943"/>
              <a:gd name="connsiteY3-30" fmla="*/ 0 h 4134850"/>
              <a:gd name="connsiteX4-31" fmla="*/ 9899943 w 9899943"/>
              <a:gd name="connsiteY4-32" fmla="*/ 4048220 h 4134850"/>
              <a:gd name="connsiteX5-33" fmla="*/ 1730103 w 9899943"/>
              <a:gd name="connsiteY5-34" fmla="*/ 4043410 h 4134850"/>
              <a:gd name="connsiteX6-35" fmla="*/ 899523 w 9899943"/>
              <a:gd name="connsiteY6-36" fmla="*/ 4134850 h 4134850"/>
              <a:gd name="connsiteX0-37" fmla="*/ 808083 w 9899943"/>
              <a:gd name="connsiteY0-38" fmla="*/ 4043410 h 4048220"/>
              <a:gd name="connsiteX1-39" fmla="*/ 0 w 9899943"/>
              <a:gd name="connsiteY1-40" fmla="*/ 4048220 h 4048220"/>
              <a:gd name="connsiteX2-41" fmla="*/ 0 w 9899943"/>
              <a:gd name="connsiteY2-42" fmla="*/ 0 h 4048220"/>
              <a:gd name="connsiteX3-43" fmla="*/ 9899943 w 9899943"/>
              <a:gd name="connsiteY3-44" fmla="*/ 0 h 4048220"/>
              <a:gd name="connsiteX4-45" fmla="*/ 9899943 w 9899943"/>
              <a:gd name="connsiteY4-46" fmla="*/ 4048220 h 4048220"/>
              <a:gd name="connsiteX5-47" fmla="*/ 1730103 w 9899943"/>
              <a:gd name="connsiteY5-48" fmla="*/ 4043410 h 40482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9899943" h="4048220">
                <a:moveTo>
                  <a:pt x="808083" y="4043410"/>
                </a:moveTo>
                <a:lnTo>
                  <a:pt x="0" y="4048220"/>
                </a:lnTo>
                <a:lnTo>
                  <a:pt x="0" y="0"/>
                </a:lnTo>
                <a:lnTo>
                  <a:pt x="9899943" y="0"/>
                </a:lnTo>
                <a:lnTo>
                  <a:pt x="9899943" y="4048220"/>
                </a:lnTo>
                <a:lnTo>
                  <a:pt x="1730103" y="4043410"/>
                </a:lnTo>
              </a:path>
            </a:pathLst>
          </a:custGeom>
          <a:noFill/>
          <a:ln w="34925">
            <a:solidFill>
              <a:srgbClr val="000000">
                <a:lumMod val="85000"/>
                <a:lumOff val="15000"/>
              </a:srgbClr>
            </a:solidFill>
          </a:ln>
        </p:spPr>
        <p:style>
          <a:lnRef idx="2">
            <a:srgbClr val="8590CA">
              <a:shade val="50000"/>
            </a:srgbClr>
          </a:lnRef>
          <a:fillRef idx="1">
            <a:srgbClr val="8590CA"/>
          </a:fillRef>
          <a:effectRef idx="0">
            <a:srgbClr val="8590CA"/>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ysClr val="window" lastClr="FFFFFF"/>
              </a:solidFill>
              <a:effectLst/>
              <a:uLnTx/>
              <a:uFillTx/>
              <a:latin typeface="Arial"/>
              <a:ea typeface="微软雅黑"/>
              <a:cs typeface="+mn-cs"/>
            </a:endParaRPr>
          </a:p>
        </p:txBody>
      </p:sp>
      <p:sp>
        <p:nvSpPr>
          <p:cNvPr id="17" name="Title 6"/>
          <p:cNvSpPr txBox="1"/>
          <p:nvPr>
            <p:custDataLst>
              <p:tags r:id="rId3"/>
            </p:custDataLst>
          </p:nvPr>
        </p:nvSpPr>
        <p:spPr>
          <a:xfrm>
            <a:off x="1810835" y="2456308"/>
            <a:ext cx="3455670" cy="1942465"/>
          </a:xfrm>
          <a:prstGeom prst="rect">
            <a:avLst/>
          </a:prstGeom>
          <a:noFill/>
          <a:ln w="3175">
            <a:noFill/>
            <a:prstDash val="dash"/>
          </a:ln>
        </p:spPr>
        <p:txBody>
          <a:bodyPr wrap="square" lIns="72000" tIns="36000" rIns="72000" bIns="360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ysClr val="windowText" lastClr="000000"/>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90000"/>
              </a:lnSpc>
              <a:spcBef>
                <a:spcPct val="0"/>
              </a:spcBef>
              <a:spcAft>
                <a:spcPts val="0"/>
              </a:spcAft>
              <a:buClrTx/>
              <a:buSzTx/>
              <a:buFontTx/>
              <a:buNone/>
              <a:tabLst/>
              <a:defRPr/>
            </a:pPr>
            <a:r>
              <a:rPr lang="zh-CN" altLang="zh-CN" sz="3200" b="1" spc="300" dirty="0">
                <a:solidFill>
                  <a:srgbClr val="C00000"/>
                </a:solidFill>
                <a:latin typeface="Arial" panose="020B0604020202020204" pitchFamily="34" charset="0"/>
                <a:ea typeface="微软雅黑" panose="020B0503020204020204" charset="-122"/>
                <a:cs typeface="+mn-cs"/>
              </a:rPr>
              <a:t>直播方式的问题还是存在的</a:t>
            </a:r>
            <a:r>
              <a:rPr lang="en-US" altLang="zh-CN" sz="3200" b="1" spc="300" dirty="0">
                <a:solidFill>
                  <a:srgbClr val="C00000"/>
                </a:solidFill>
                <a:latin typeface="Arial" panose="020B0604020202020204" pitchFamily="34" charset="0"/>
                <a:ea typeface="微软雅黑" panose="020B0503020204020204" charset="-122"/>
                <a:cs typeface="+mn-cs"/>
              </a:rPr>
              <a:t> </a:t>
            </a:r>
            <a:endParaRPr lang="zh-CN" altLang="zh-CN" sz="3200" b="1" spc="300" dirty="0">
              <a:solidFill>
                <a:srgbClr val="C00000"/>
              </a:solidFill>
              <a:latin typeface="Arial" panose="020B0604020202020204" pitchFamily="34" charset="0"/>
              <a:ea typeface="微软雅黑" panose="020B0503020204020204" charset="-122"/>
              <a:cs typeface="+mn-cs"/>
            </a:endParaRPr>
          </a:p>
        </p:txBody>
      </p:sp>
      <p:pic>
        <p:nvPicPr>
          <p:cNvPr id="5" name="图形 3"/>
          <p:cNvPicPr>
            <a:picLocks noChangeAspect="1"/>
          </p:cNvPicPr>
          <p:nvPr>
            <p:custDataLst>
              <p:tags r:id="rId4"/>
            </p:custDataLst>
          </p:nvPr>
        </p:nvPicPr>
        <p:blipFill>
          <a:blip r:embed="rId33"/>
          <a:stretch>
            <a:fillRect/>
          </a:stretch>
        </p:blipFill>
        <p:spPr>
          <a:xfrm>
            <a:off x="608400" y="657955"/>
            <a:ext cx="869950" cy="746935"/>
          </a:xfrm>
          <a:prstGeom prst="rect">
            <a:avLst/>
          </a:prstGeom>
        </p:spPr>
      </p:pic>
      <p:sp>
        <p:nvSpPr>
          <p:cNvPr id="7" name="Oval 5"/>
          <p:cNvSpPr/>
          <p:nvPr>
            <p:custDataLst>
              <p:tags r:id="rId5"/>
            </p:custDataLst>
          </p:nvPr>
        </p:nvSpPr>
        <p:spPr>
          <a:xfrm>
            <a:off x="2640330" y="5085715"/>
            <a:ext cx="633095" cy="633095"/>
          </a:xfrm>
          <a:prstGeom prst="ellipse">
            <a:avLst/>
          </a:prstGeom>
          <a:solidFill>
            <a:sysClr val="windowText" lastClr="000000">
              <a:lumMod val="85000"/>
              <a:lumOff val="15000"/>
            </a:sysClr>
          </a:solidFill>
          <a:ln>
            <a:noFill/>
          </a:ln>
        </p:spPr>
        <p:style>
          <a:lnRef idx="2">
            <a:srgbClr val="8590CA">
              <a:shade val="50000"/>
            </a:srgbClr>
          </a:lnRef>
          <a:fillRef idx="1">
            <a:srgbClr val="8590CA"/>
          </a:fillRef>
          <a:effectRef idx="0">
            <a:srgbClr val="8590CA"/>
          </a:effectRef>
          <a:fontRef idx="minor">
            <a:sysClr val="window" lastClr="FFFFFF"/>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Arial"/>
              <a:ea typeface="微软雅黑" panose="020B0503020204020204" charset="-122"/>
              <a:cs typeface="Arial"/>
            </a:endParaRPr>
          </a:p>
        </p:txBody>
      </p:sp>
      <p:sp>
        <p:nvSpPr>
          <p:cNvPr id="10" name="文本框 9"/>
          <p:cNvSpPr txBox="1"/>
          <p:nvPr>
            <p:custDataLst>
              <p:tags r:id="rId6"/>
            </p:custDataLst>
          </p:nvPr>
        </p:nvSpPr>
        <p:spPr>
          <a:xfrm>
            <a:off x="2640330" y="5275580"/>
            <a:ext cx="632460" cy="306705"/>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ysClr val="window" lastClr="FFFFFF"/>
                </a:solidFill>
                <a:effectLst/>
                <a:uLnTx/>
                <a:uFillTx/>
                <a:latin typeface="Arial" panose="020B0604020202020204" pitchFamily="34" charset="0"/>
                <a:ea typeface="微软雅黑" panose="020B0503020204020204" charset="-122"/>
                <a:cs typeface="+mn-cs"/>
              </a:rPr>
              <a:t>WPS</a:t>
            </a:r>
          </a:p>
        </p:txBody>
      </p:sp>
      <p:sp>
        <p:nvSpPr>
          <p:cNvPr id="16" name="矩形 15"/>
          <p:cNvSpPr/>
          <p:nvPr>
            <p:custDataLst>
              <p:tags r:id="rId7"/>
            </p:custDataLst>
          </p:nvPr>
        </p:nvSpPr>
        <p:spPr>
          <a:xfrm>
            <a:off x="5416753" y="606941"/>
            <a:ext cx="5641200" cy="5641200"/>
          </a:xfrm>
          <a:prstGeom prst="rect">
            <a:avLst/>
          </a:prstGeom>
          <a:solidFill>
            <a:srgbClr val="FFFFFF"/>
          </a:solidFill>
          <a:ln>
            <a:noFill/>
          </a:ln>
          <a:effectLst>
            <a:outerShdw blurRad="127000" dist="38100" dir="5400000" algn="t" rotWithShape="0">
              <a:sysClr val="windowText" lastClr="000000">
                <a:lumMod val="95000"/>
                <a:lumOff val="5000"/>
                <a:alpha val="20000"/>
              </a:sysClr>
            </a:outerShdw>
          </a:effectLst>
        </p:spPr>
        <p:style>
          <a:lnRef idx="2">
            <a:srgbClr val="8590CA">
              <a:shade val="50000"/>
            </a:srgbClr>
          </a:lnRef>
          <a:fillRef idx="1">
            <a:srgbClr val="8590CA"/>
          </a:fillRef>
          <a:effectRef idx="0">
            <a:srgbClr val="8590CA"/>
          </a:effectRef>
          <a:fontRef idx="minor">
            <a:sysClr val="window" lastClr="FFFFFF"/>
          </a:fontRef>
        </p:style>
        <p:txBody>
          <a:bodyPr rtlCol="0" anchor="ctr"/>
          <a:lstStyle>
            <a:defPPr>
              <a:defRPr lang="zh-CN">
                <a:solidFill>
                  <a:sysClr val="window" lastClr="FFFFFF"/>
                </a:solidFill>
              </a:defRPr>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1" i="0" u="none" strike="noStrike" kern="1200" cap="none" spc="0" normalizeH="0" baseline="0" noProof="0">
              <a:ln>
                <a:noFill/>
              </a:ln>
              <a:solidFill>
                <a:sysClr val="window" lastClr="FFFFFF"/>
              </a:solidFill>
              <a:effectLst/>
              <a:uLnTx/>
              <a:uFillTx/>
              <a:latin typeface="微软雅黑"/>
              <a:ea typeface="微软雅黑"/>
              <a:cs typeface="+mn-cs"/>
            </a:endParaRPr>
          </a:p>
        </p:txBody>
      </p:sp>
      <p:grpSp>
        <p:nvGrpSpPr>
          <p:cNvPr id="18" name="组合 17"/>
          <p:cNvGrpSpPr/>
          <p:nvPr>
            <p:custDataLst>
              <p:tags r:id="rId8"/>
            </p:custDataLst>
          </p:nvPr>
        </p:nvGrpSpPr>
        <p:grpSpPr>
          <a:xfrm>
            <a:off x="5572125" y="1854835"/>
            <a:ext cx="2198370" cy="1449070"/>
            <a:chOff x="1304924" y="3171825"/>
            <a:chExt cx="2647951" cy="1745305"/>
          </a:xfrm>
        </p:grpSpPr>
        <p:cxnSp>
          <p:nvCxnSpPr>
            <p:cNvPr id="6" name="直接连接符 5"/>
            <p:cNvCxnSpPr/>
            <p:nvPr>
              <p:custDataLst>
                <p:tags r:id="rId28"/>
              </p:custDataLst>
            </p:nvPr>
          </p:nvCxnSpPr>
          <p:spPr>
            <a:xfrm>
              <a:off x="1390650" y="4791075"/>
              <a:ext cx="1866900" cy="0"/>
            </a:xfrm>
            <a:prstGeom prst="line">
              <a:avLst/>
            </a:prstGeom>
            <a:ln>
              <a:solidFill>
                <a:srgbClr val="52C2A5"/>
              </a:solidFill>
            </a:ln>
          </p:spPr>
          <p:style>
            <a:lnRef idx="1">
              <a:srgbClr val="70CFE2"/>
            </a:lnRef>
            <a:fillRef idx="0">
              <a:srgbClr val="70CFE2"/>
            </a:fillRef>
            <a:effectRef idx="0">
              <a:srgbClr val="70CFE2"/>
            </a:effectRef>
            <a:fontRef idx="minor">
              <a:srgbClr val="5F5F5F"/>
            </a:fontRef>
          </p:style>
        </p:cxnSp>
        <p:cxnSp>
          <p:nvCxnSpPr>
            <p:cNvPr id="8" name="直接连接符 7"/>
            <p:cNvCxnSpPr/>
            <p:nvPr>
              <p:custDataLst>
                <p:tags r:id="rId29"/>
              </p:custDataLst>
            </p:nvPr>
          </p:nvCxnSpPr>
          <p:spPr>
            <a:xfrm>
              <a:off x="1304924" y="4907605"/>
              <a:ext cx="2505076" cy="0"/>
            </a:xfrm>
            <a:prstGeom prst="line">
              <a:avLst/>
            </a:prstGeom>
            <a:ln>
              <a:solidFill>
                <a:srgbClr val="52C2A5"/>
              </a:solidFill>
              <a:tailEnd type="oval"/>
            </a:ln>
          </p:spPr>
          <p:style>
            <a:lnRef idx="1">
              <a:srgbClr val="70CFE2"/>
            </a:lnRef>
            <a:fillRef idx="0">
              <a:srgbClr val="70CFE2"/>
            </a:fillRef>
            <a:effectRef idx="0">
              <a:srgbClr val="70CFE2"/>
            </a:effectRef>
            <a:fontRef idx="minor">
              <a:srgbClr val="5F5F5F"/>
            </a:fontRef>
          </p:style>
        </p:cxnSp>
        <p:sp>
          <p:nvSpPr>
            <p:cNvPr id="9" name="任意多边形 8"/>
            <p:cNvSpPr/>
            <p:nvPr>
              <p:custDataLst>
                <p:tags r:id="rId30"/>
              </p:custDataLst>
            </p:nvPr>
          </p:nvSpPr>
          <p:spPr>
            <a:xfrm>
              <a:off x="1304924" y="3171825"/>
              <a:ext cx="2647951" cy="1745305"/>
            </a:xfrm>
            <a:custGeom>
              <a:avLst/>
              <a:gdLst>
                <a:gd name="connsiteX0" fmla="*/ 1 w 2647951"/>
                <a:gd name="connsiteY0" fmla="*/ 0 h 1743075"/>
                <a:gd name="connsiteX1" fmla="*/ 2647951 w 2647951"/>
                <a:gd name="connsiteY1" fmla="*/ 0 h 1743075"/>
                <a:gd name="connsiteX2" fmla="*/ 2647951 w 2647951"/>
                <a:gd name="connsiteY2" fmla="*/ 1266825 h 1743075"/>
                <a:gd name="connsiteX3" fmla="*/ 297057 w 2647951"/>
                <a:gd name="connsiteY3" fmla="*/ 1266825 h 1743075"/>
                <a:gd name="connsiteX4" fmla="*/ 233437 w 2647951"/>
                <a:gd name="connsiteY4" fmla="*/ 1329240 h 1743075"/>
                <a:gd name="connsiteX5" fmla="*/ 0 w 2647951"/>
                <a:gd name="connsiteY5" fmla="*/ 1743075 h 1743075"/>
                <a:gd name="connsiteX6" fmla="*/ 0 w 2647951"/>
                <a:gd name="connsiteY6" fmla="*/ 1114425 h 1743075"/>
                <a:gd name="connsiteX7" fmla="*/ 1 w 2647951"/>
                <a:gd name="connsiteY7" fmla="*/ 1114425 h 1743075"/>
                <a:gd name="connsiteX0-1" fmla="*/ 1 w 2647951"/>
                <a:gd name="connsiteY0-2" fmla="*/ 0 h 1743075"/>
                <a:gd name="connsiteX1-3" fmla="*/ 2647951 w 2647951"/>
                <a:gd name="connsiteY1-4" fmla="*/ 0 h 1743075"/>
                <a:gd name="connsiteX2-5" fmla="*/ 2647951 w 2647951"/>
                <a:gd name="connsiteY2-6" fmla="*/ 1266825 h 1743075"/>
                <a:gd name="connsiteX3-7" fmla="*/ 297057 w 2647951"/>
                <a:gd name="connsiteY3-8" fmla="*/ 1266825 h 1743075"/>
                <a:gd name="connsiteX4-9" fmla="*/ 233437 w 2647951"/>
                <a:gd name="connsiteY4-10" fmla="*/ 1329240 h 1743075"/>
                <a:gd name="connsiteX5-11" fmla="*/ 0 w 2647951"/>
                <a:gd name="connsiteY5-12" fmla="*/ 1743075 h 1743075"/>
                <a:gd name="connsiteX6-13" fmla="*/ 0 w 2647951"/>
                <a:gd name="connsiteY6-14" fmla="*/ 1114425 h 1743075"/>
                <a:gd name="connsiteX7-15" fmla="*/ 1 w 2647951"/>
                <a:gd name="connsiteY7-16" fmla="*/ 1114425 h 1743075"/>
                <a:gd name="connsiteX8" fmla="*/ 1 w 2647951"/>
                <a:gd name="connsiteY8" fmla="*/ 0 h 1743075"/>
                <a:gd name="connsiteX0-17" fmla="*/ 1 w 2647951"/>
                <a:gd name="connsiteY0-18" fmla="*/ 0 h 1743075"/>
                <a:gd name="connsiteX1-19" fmla="*/ 2647951 w 2647951"/>
                <a:gd name="connsiteY1-20" fmla="*/ 0 h 1743075"/>
                <a:gd name="connsiteX2-21" fmla="*/ 2647951 w 2647951"/>
                <a:gd name="connsiteY2-22" fmla="*/ 1266825 h 1743075"/>
                <a:gd name="connsiteX3-23" fmla="*/ 516132 w 2647951"/>
                <a:gd name="connsiteY3-24" fmla="*/ 1323975 h 1743075"/>
                <a:gd name="connsiteX4-25" fmla="*/ 233437 w 2647951"/>
                <a:gd name="connsiteY4-26" fmla="*/ 1329240 h 1743075"/>
                <a:gd name="connsiteX5-27" fmla="*/ 0 w 2647951"/>
                <a:gd name="connsiteY5-28" fmla="*/ 1743075 h 1743075"/>
                <a:gd name="connsiteX6-29" fmla="*/ 0 w 2647951"/>
                <a:gd name="connsiteY6-30" fmla="*/ 1114425 h 1743075"/>
                <a:gd name="connsiteX7-31" fmla="*/ 1 w 2647951"/>
                <a:gd name="connsiteY7-32" fmla="*/ 1114425 h 1743075"/>
                <a:gd name="connsiteX8-33" fmla="*/ 1 w 2647951"/>
                <a:gd name="connsiteY8-34" fmla="*/ 0 h 1743075"/>
                <a:gd name="connsiteX0-35" fmla="*/ 1 w 2647951"/>
                <a:gd name="connsiteY0-36" fmla="*/ 0 h 1743075"/>
                <a:gd name="connsiteX1-37" fmla="*/ 2647951 w 2647951"/>
                <a:gd name="connsiteY1-38" fmla="*/ 0 h 1743075"/>
                <a:gd name="connsiteX2-39" fmla="*/ 2647951 w 2647951"/>
                <a:gd name="connsiteY2-40" fmla="*/ 1266825 h 1743075"/>
                <a:gd name="connsiteX3-41" fmla="*/ 516132 w 2647951"/>
                <a:gd name="connsiteY3-42" fmla="*/ 1323975 h 1743075"/>
                <a:gd name="connsiteX4-43" fmla="*/ 233437 w 2647951"/>
                <a:gd name="connsiteY4-44" fmla="*/ 1329240 h 1743075"/>
                <a:gd name="connsiteX5-45" fmla="*/ 0 w 2647951"/>
                <a:gd name="connsiteY5-46" fmla="*/ 1743075 h 1743075"/>
                <a:gd name="connsiteX6-47" fmla="*/ 0 w 2647951"/>
                <a:gd name="connsiteY6-48" fmla="*/ 1114425 h 1743075"/>
                <a:gd name="connsiteX7-49" fmla="*/ 1 w 2647951"/>
                <a:gd name="connsiteY7-50" fmla="*/ 1114425 h 1743075"/>
                <a:gd name="connsiteX8-51" fmla="*/ 1 w 2647951"/>
                <a:gd name="connsiteY8-52" fmla="*/ 0 h 1743075"/>
                <a:gd name="connsiteX0-53" fmla="*/ 1 w 2647951"/>
                <a:gd name="connsiteY0-54" fmla="*/ 0 h 1745366"/>
                <a:gd name="connsiteX1-55" fmla="*/ 2647951 w 2647951"/>
                <a:gd name="connsiteY1-56" fmla="*/ 0 h 1745366"/>
                <a:gd name="connsiteX2-57" fmla="*/ 2647951 w 2647951"/>
                <a:gd name="connsiteY2-58" fmla="*/ 1266825 h 1745366"/>
                <a:gd name="connsiteX3-59" fmla="*/ 516132 w 2647951"/>
                <a:gd name="connsiteY3-60" fmla="*/ 1323975 h 1745366"/>
                <a:gd name="connsiteX4-61" fmla="*/ 0 w 2647951"/>
                <a:gd name="connsiteY4-62" fmla="*/ 1743075 h 1745366"/>
                <a:gd name="connsiteX5-63" fmla="*/ 0 w 2647951"/>
                <a:gd name="connsiteY5-64" fmla="*/ 1114425 h 1745366"/>
                <a:gd name="connsiteX6-65" fmla="*/ 1 w 2647951"/>
                <a:gd name="connsiteY6-66" fmla="*/ 1114425 h 1745366"/>
                <a:gd name="connsiteX7-67" fmla="*/ 1 w 2647951"/>
                <a:gd name="connsiteY7-68" fmla="*/ 0 h 1745366"/>
                <a:gd name="connsiteX0-69" fmla="*/ 1 w 2647951"/>
                <a:gd name="connsiteY0-70" fmla="*/ 0 h 1745305"/>
                <a:gd name="connsiteX1-71" fmla="*/ 2647951 w 2647951"/>
                <a:gd name="connsiteY1-72" fmla="*/ 0 h 1745305"/>
                <a:gd name="connsiteX2-73" fmla="*/ 2638426 w 2647951"/>
                <a:gd name="connsiteY2-74" fmla="*/ 1333500 h 1745305"/>
                <a:gd name="connsiteX3-75" fmla="*/ 516132 w 2647951"/>
                <a:gd name="connsiteY3-76" fmla="*/ 1323975 h 1745305"/>
                <a:gd name="connsiteX4-77" fmla="*/ 0 w 2647951"/>
                <a:gd name="connsiteY4-78" fmla="*/ 1743075 h 1745305"/>
                <a:gd name="connsiteX5-79" fmla="*/ 0 w 2647951"/>
                <a:gd name="connsiteY5-80" fmla="*/ 1114425 h 1745305"/>
                <a:gd name="connsiteX6-81" fmla="*/ 1 w 2647951"/>
                <a:gd name="connsiteY6-82" fmla="*/ 1114425 h 1745305"/>
                <a:gd name="connsiteX7-83" fmla="*/ 1 w 2647951"/>
                <a:gd name="connsiteY7-84" fmla="*/ 0 h 1745305"/>
              </a:gdLst>
              <a:ahLst/>
              <a:cxnLst>
                <a:cxn ang="0">
                  <a:pos x="connsiteX0-69" y="connsiteY0-70"/>
                </a:cxn>
                <a:cxn ang="0">
                  <a:pos x="connsiteX1-71" y="connsiteY1-72"/>
                </a:cxn>
                <a:cxn ang="0">
                  <a:pos x="connsiteX2-73" y="connsiteY2-74"/>
                </a:cxn>
                <a:cxn ang="0">
                  <a:pos x="connsiteX3-75" y="connsiteY3-76"/>
                </a:cxn>
                <a:cxn ang="0">
                  <a:pos x="connsiteX4-77" y="connsiteY4-78"/>
                </a:cxn>
                <a:cxn ang="0">
                  <a:pos x="connsiteX5-79" y="connsiteY5-80"/>
                </a:cxn>
                <a:cxn ang="0">
                  <a:pos x="connsiteX6-81" y="connsiteY6-82"/>
                </a:cxn>
                <a:cxn ang="0">
                  <a:pos x="connsiteX7-83" y="connsiteY7-84"/>
                </a:cxn>
              </a:cxnLst>
              <a:rect l="l" t="t" r="r" b="b"/>
              <a:pathLst>
                <a:path w="2647951" h="1745305">
                  <a:moveTo>
                    <a:pt x="1" y="0"/>
                  </a:moveTo>
                  <a:lnTo>
                    <a:pt x="2647951" y="0"/>
                  </a:lnTo>
                  <a:lnTo>
                    <a:pt x="2638426" y="1333500"/>
                  </a:lnTo>
                  <a:cubicBezTo>
                    <a:pt x="2246610" y="1544638"/>
                    <a:pt x="955870" y="1255713"/>
                    <a:pt x="516132" y="1323975"/>
                  </a:cubicBezTo>
                  <a:cubicBezTo>
                    <a:pt x="76394" y="1392237"/>
                    <a:pt x="86022" y="1778000"/>
                    <a:pt x="0" y="1743075"/>
                  </a:cubicBezTo>
                  <a:lnTo>
                    <a:pt x="0" y="1114425"/>
                  </a:lnTo>
                  <a:lnTo>
                    <a:pt x="1" y="1114425"/>
                  </a:lnTo>
                  <a:lnTo>
                    <a:pt x="1" y="0"/>
                  </a:lnTo>
                  <a:close/>
                </a:path>
              </a:pathLst>
            </a:custGeom>
            <a:ln>
              <a:noFill/>
            </a:ln>
          </p:spPr>
          <p:style>
            <a:lnRef idx="2">
              <a:srgbClr val="70CFE2">
                <a:shade val="50000"/>
              </a:srgbClr>
            </a:lnRef>
            <a:fillRef idx="1">
              <a:srgbClr val="70CFE2"/>
            </a:fillRef>
            <a:effectRef idx="0">
              <a:srgbClr val="70CFE2"/>
            </a:effectRef>
            <a:fontRef idx="minor">
              <a:srgbClr val="FFFFFF"/>
            </a:fontRef>
          </p:style>
          <p:txBody>
            <a:bodyPr bIns="504000" rtlCol="0" anchor="ct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15" name="文本框 14"/>
            <p:cNvSpPr txBox="1"/>
            <p:nvPr>
              <p:custDataLst>
                <p:tags r:id="rId31"/>
              </p:custDataLst>
            </p:nvPr>
          </p:nvSpPr>
          <p:spPr>
            <a:xfrm>
              <a:off x="3295650" y="4539734"/>
              <a:ext cx="476250" cy="369332"/>
            </a:xfrm>
            <a:prstGeom prst="rect">
              <a:avLst/>
            </a:prstGeom>
            <a:noFill/>
          </p:spPr>
          <p:txBody>
            <a:bodyPr wrap="square" rtlCol="0" anchor="ctr">
              <a:normAutofit fontScale="75000" lnSpcReduction="20000"/>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a:ea typeface="微软雅黑"/>
                  <a:cs typeface="+mn-cs"/>
                </a:rPr>
                <a:t>A</a:t>
              </a:r>
              <a:endParaRPr kumimoji="0" lang="zh-CN" altLang="en-US" sz="1800" b="0" i="0" u="none" strike="noStrike" kern="1200" cap="none" spc="0" normalizeH="0" baseline="0" noProof="0" dirty="0">
                <a:ln>
                  <a:noFill/>
                </a:ln>
                <a:solidFill>
                  <a:prstClr val="black"/>
                </a:solidFill>
                <a:effectLst/>
                <a:uLnTx/>
                <a:uFillTx/>
                <a:latin typeface="Arial"/>
                <a:ea typeface="微软雅黑"/>
                <a:cs typeface="+mn-cs"/>
              </a:endParaRPr>
            </a:p>
          </p:txBody>
        </p:sp>
      </p:grpSp>
      <p:grpSp>
        <p:nvGrpSpPr>
          <p:cNvPr id="19" name="组合 18"/>
          <p:cNvGrpSpPr/>
          <p:nvPr>
            <p:custDataLst>
              <p:tags r:id="rId9"/>
            </p:custDataLst>
          </p:nvPr>
        </p:nvGrpSpPr>
        <p:grpSpPr>
          <a:xfrm>
            <a:off x="8714105" y="1854835"/>
            <a:ext cx="2198370" cy="1449070"/>
            <a:chOff x="1304924" y="3171825"/>
            <a:chExt cx="2647951" cy="1745305"/>
          </a:xfrm>
        </p:grpSpPr>
        <p:cxnSp>
          <p:nvCxnSpPr>
            <p:cNvPr id="20" name="直接连接符 19"/>
            <p:cNvCxnSpPr/>
            <p:nvPr>
              <p:custDataLst>
                <p:tags r:id="rId24"/>
              </p:custDataLst>
            </p:nvPr>
          </p:nvCxnSpPr>
          <p:spPr>
            <a:xfrm>
              <a:off x="1390650" y="4791075"/>
              <a:ext cx="1866900" cy="0"/>
            </a:xfrm>
            <a:prstGeom prst="line">
              <a:avLst/>
            </a:prstGeom>
            <a:ln>
              <a:solidFill>
                <a:srgbClr val="52C2A5"/>
              </a:solidFill>
            </a:ln>
          </p:spPr>
          <p:style>
            <a:lnRef idx="1">
              <a:srgbClr val="70CFE2"/>
            </a:lnRef>
            <a:fillRef idx="0">
              <a:srgbClr val="70CFE2"/>
            </a:fillRef>
            <a:effectRef idx="0">
              <a:srgbClr val="70CFE2"/>
            </a:effectRef>
            <a:fontRef idx="minor">
              <a:srgbClr val="5F5F5F"/>
            </a:fontRef>
          </p:style>
        </p:cxnSp>
        <p:cxnSp>
          <p:nvCxnSpPr>
            <p:cNvPr id="21" name="直接连接符 20"/>
            <p:cNvCxnSpPr/>
            <p:nvPr>
              <p:custDataLst>
                <p:tags r:id="rId25"/>
              </p:custDataLst>
            </p:nvPr>
          </p:nvCxnSpPr>
          <p:spPr>
            <a:xfrm>
              <a:off x="1304924" y="4907605"/>
              <a:ext cx="2505076" cy="0"/>
            </a:xfrm>
            <a:prstGeom prst="line">
              <a:avLst/>
            </a:prstGeom>
            <a:ln>
              <a:solidFill>
                <a:srgbClr val="52C2A5"/>
              </a:solidFill>
              <a:tailEnd type="oval"/>
            </a:ln>
          </p:spPr>
          <p:style>
            <a:lnRef idx="1">
              <a:srgbClr val="70CFE2"/>
            </a:lnRef>
            <a:fillRef idx="0">
              <a:srgbClr val="70CFE2"/>
            </a:fillRef>
            <a:effectRef idx="0">
              <a:srgbClr val="70CFE2"/>
            </a:effectRef>
            <a:fontRef idx="minor">
              <a:srgbClr val="5F5F5F"/>
            </a:fontRef>
          </p:style>
        </p:cxnSp>
        <p:sp>
          <p:nvSpPr>
            <p:cNvPr id="22" name="任意多边形 21"/>
            <p:cNvSpPr/>
            <p:nvPr>
              <p:custDataLst>
                <p:tags r:id="rId26"/>
              </p:custDataLst>
            </p:nvPr>
          </p:nvSpPr>
          <p:spPr>
            <a:xfrm>
              <a:off x="1304924" y="3171825"/>
              <a:ext cx="2647951" cy="1745305"/>
            </a:xfrm>
            <a:custGeom>
              <a:avLst/>
              <a:gdLst>
                <a:gd name="connsiteX0" fmla="*/ 1 w 2647951"/>
                <a:gd name="connsiteY0" fmla="*/ 0 h 1743075"/>
                <a:gd name="connsiteX1" fmla="*/ 2647951 w 2647951"/>
                <a:gd name="connsiteY1" fmla="*/ 0 h 1743075"/>
                <a:gd name="connsiteX2" fmla="*/ 2647951 w 2647951"/>
                <a:gd name="connsiteY2" fmla="*/ 1266825 h 1743075"/>
                <a:gd name="connsiteX3" fmla="*/ 297057 w 2647951"/>
                <a:gd name="connsiteY3" fmla="*/ 1266825 h 1743075"/>
                <a:gd name="connsiteX4" fmla="*/ 233437 w 2647951"/>
                <a:gd name="connsiteY4" fmla="*/ 1329240 h 1743075"/>
                <a:gd name="connsiteX5" fmla="*/ 0 w 2647951"/>
                <a:gd name="connsiteY5" fmla="*/ 1743075 h 1743075"/>
                <a:gd name="connsiteX6" fmla="*/ 0 w 2647951"/>
                <a:gd name="connsiteY6" fmla="*/ 1114425 h 1743075"/>
                <a:gd name="connsiteX7" fmla="*/ 1 w 2647951"/>
                <a:gd name="connsiteY7" fmla="*/ 1114425 h 1743075"/>
                <a:gd name="connsiteX0-1" fmla="*/ 1 w 2647951"/>
                <a:gd name="connsiteY0-2" fmla="*/ 0 h 1743075"/>
                <a:gd name="connsiteX1-3" fmla="*/ 2647951 w 2647951"/>
                <a:gd name="connsiteY1-4" fmla="*/ 0 h 1743075"/>
                <a:gd name="connsiteX2-5" fmla="*/ 2647951 w 2647951"/>
                <a:gd name="connsiteY2-6" fmla="*/ 1266825 h 1743075"/>
                <a:gd name="connsiteX3-7" fmla="*/ 297057 w 2647951"/>
                <a:gd name="connsiteY3-8" fmla="*/ 1266825 h 1743075"/>
                <a:gd name="connsiteX4-9" fmla="*/ 233437 w 2647951"/>
                <a:gd name="connsiteY4-10" fmla="*/ 1329240 h 1743075"/>
                <a:gd name="connsiteX5-11" fmla="*/ 0 w 2647951"/>
                <a:gd name="connsiteY5-12" fmla="*/ 1743075 h 1743075"/>
                <a:gd name="connsiteX6-13" fmla="*/ 0 w 2647951"/>
                <a:gd name="connsiteY6-14" fmla="*/ 1114425 h 1743075"/>
                <a:gd name="connsiteX7-15" fmla="*/ 1 w 2647951"/>
                <a:gd name="connsiteY7-16" fmla="*/ 1114425 h 1743075"/>
                <a:gd name="connsiteX8" fmla="*/ 1 w 2647951"/>
                <a:gd name="connsiteY8" fmla="*/ 0 h 1743075"/>
                <a:gd name="connsiteX0-17" fmla="*/ 1 w 2647951"/>
                <a:gd name="connsiteY0-18" fmla="*/ 0 h 1743075"/>
                <a:gd name="connsiteX1-19" fmla="*/ 2647951 w 2647951"/>
                <a:gd name="connsiteY1-20" fmla="*/ 0 h 1743075"/>
                <a:gd name="connsiteX2-21" fmla="*/ 2647951 w 2647951"/>
                <a:gd name="connsiteY2-22" fmla="*/ 1266825 h 1743075"/>
                <a:gd name="connsiteX3-23" fmla="*/ 516132 w 2647951"/>
                <a:gd name="connsiteY3-24" fmla="*/ 1323975 h 1743075"/>
                <a:gd name="connsiteX4-25" fmla="*/ 233437 w 2647951"/>
                <a:gd name="connsiteY4-26" fmla="*/ 1329240 h 1743075"/>
                <a:gd name="connsiteX5-27" fmla="*/ 0 w 2647951"/>
                <a:gd name="connsiteY5-28" fmla="*/ 1743075 h 1743075"/>
                <a:gd name="connsiteX6-29" fmla="*/ 0 w 2647951"/>
                <a:gd name="connsiteY6-30" fmla="*/ 1114425 h 1743075"/>
                <a:gd name="connsiteX7-31" fmla="*/ 1 w 2647951"/>
                <a:gd name="connsiteY7-32" fmla="*/ 1114425 h 1743075"/>
                <a:gd name="connsiteX8-33" fmla="*/ 1 w 2647951"/>
                <a:gd name="connsiteY8-34" fmla="*/ 0 h 1743075"/>
                <a:gd name="connsiteX0-35" fmla="*/ 1 w 2647951"/>
                <a:gd name="connsiteY0-36" fmla="*/ 0 h 1743075"/>
                <a:gd name="connsiteX1-37" fmla="*/ 2647951 w 2647951"/>
                <a:gd name="connsiteY1-38" fmla="*/ 0 h 1743075"/>
                <a:gd name="connsiteX2-39" fmla="*/ 2647951 w 2647951"/>
                <a:gd name="connsiteY2-40" fmla="*/ 1266825 h 1743075"/>
                <a:gd name="connsiteX3-41" fmla="*/ 516132 w 2647951"/>
                <a:gd name="connsiteY3-42" fmla="*/ 1323975 h 1743075"/>
                <a:gd name="connsiteX4-43" fmla="*/ 233437 w 2647951"/>
                <a:gd name="connsiteY4-44" fmla="*/ 1329240 h 1743075"/>
                <a:gd name="connsiteX5-45" fmla="*/ 0 w 2647951"/>
                <a:gd name="connsiteY5-46" fmla="*/ 1743075 h 1743075"/>
                <a:gd name="connsiteX6-47" fmla="*/ 0 w 2647951"/>
                <a:gd name="connsiteY6-48" fmla="*/ 1114425 h 1743075"/>
                <a:gd name="connsiteX7-49" fmla="*/ 1 w 2647951"/>
                <a:gd name="connsiteY7-50" fmla="*/ 1114425 h 1743075"/>
                <a:gd name="connsiteX8-51" fmla="*/ 1 w 2647951"/>
                <a:gd name="connsiteY8-52" fmla="*/ 0 h 1743075"/>
                <a:gd name="connsiteX0-53" fmla="*/ 1 w 2647951"/>
                <a:gd name="connsiteY0-54" fmla="*/ 0 h 1745366"/>
                <a:gd name="connsiteX1-55" fmla="*/ 2647951 w 2647951"/>
                <a:gd name="connsiteY1-56" fmla="*/ 0 h 1745366"/>
                <a:gd name="connsiteX2-57" fmla="*/ 2647951 w 2647951"/>
                <a:gd name="connsiteY2-58" fmla="*/ 1266825 h 1745366"/>
                <a:gd name="connsiteX3-59" fmla="*/ 516132 w 2647951"/>
                <a:gd name="connsiteY3-60" fmla="*/ 1323975 h 1745366"/>
                <a:gd name="connsiteX4-61" fmla="*/ 0 w 2647951"/>
                <a:gd name="connsiteY4-62" fmla="*/ 1743075 h 1745366"/>
                <a:gd name="connsiteX5-63" fmla="*/ 0 w 2647951"/>
                <a:gd name="connsiteY5-64" fmla="*/ 1114425 h 1745366"/>
                <a:gd name="connsiteX6-65" fmla="*/ 1 w 2647951"/>
                <a:gd name="connsiteY6-66" fmla="*/ 1114425 h 1745366"/>
                <a:gd name="connsiteX7-67" fmla="*/ 1 w 2647951"/>
                <a:gd name="connsiteY7-68" fmla="*/ 0 h 1745366"/>
                <a:gd name="connsiteX0-69" fmla="*/ 1 w 2647951"/>
                <a:gd name="connsiteY0-70" fmla="*/ 0 h 1745305"/>
                <a:gd name="connsiteX1-71" fmla="*/ 2647951 w 2647951"/>
                <a:gd name="connsiteY1-72" fmla="*/ 0 h 1745305"/>
                <a:gd name="connsiteX2-73" fmla="*/ 2638426 w 2647951"/>
                <a:gd name="connsiteY2-74" fmla="*/ 1333500 h 1745305"/>
                <a:gd name="connsiteX3-75" fmla="*/ 516132 w 2647951"/>
                <a:gd name="connsiteY3-76" fmla="*/ 1323975 h 1745305"/>
                <a:gd name="connsiteX4-77" fmla="*/ 0 w 2647951"/>
                <a:gd name="connsiteY4-78" fmla="*/ 1743075 h 1745305"/>
                <a:gd name="connsiteX5-79" fmla="*/ 0 w 2647951"/>
                <a:gd name="connsiteY5-80" fmla="*/ 1114425 h 1745305"/>
                <a:gd name="connsiteX6-81" fmla="*/ 1 w 2647951"/>
                <a:gd name="connsiteY6-82" fmla="*/ 1114425 h 1745305"/>
                <a:gd name="connsiteX7-83" fmla="*/ 1 w 2647951"/>
                <a:gd name="connsiteY7-84" fmla="*/ 0 h 1745305"/>
              </a:gdLst>
              <a:ahLst/>
              <a:cxnLst>
                <a:cxn ang="0">
                  <a:pos x="connsiteX0-69" y="connsiteY0-70"/>
                </a:cxn>
                <a:cxn ang="0">
                  <a:pos x="connsiteX1-71" y="connsiteY1-72"/>
                </a:cxn>
                <a:cxn ang="0">
                  <a:pos x="connsiteX2-73" y="connsiteY2-74"/>
                </a:cxn>
                <a:cxn ang="0">
                  <a:pos x="connsiteX3-75" y="connsiteY3-76"/>
                </a:cxn>
                <a:cxn ang="0">
                  <a:pos x="connsiteX4-77" y="connsiteY4-78"/>
                </a:cxn>
                <a:cxn ang="0">
                  <a:pos x="connsiteX5-79" y="connsiteY5-80"/>
                </a:cxn>
                <a:cxn ang="0">
                  <a:pos x="connsiteX6-81" y="connsiteY6-82"/>
                </a:cxn>
                <a:cxn ang="0">
                  <a:pos x="connsiteX7-83" y="connsiteY7-84"/>
                </a:cxn>
              </a:cxnLst>
              <a:rect l="l" t="t" r="r" b="b"/>
              <a:pathLst>
                <a:path w="2647951" h="1745305">
                  <a:moveTo>
                    <a:pt x="1" y="0"/>
                  </a:moveTo>
                  <a:lnTo>
                    <a:pt x="2647951" y="0"/>
                  </a:lnTo>
                  <a:lnTo>
                    <a:pt x="2638426" y="1333500"/>
                  </a:lnTo>
                  <a:cubicBezTo>
                    <a:pt x="2246610" y="1544638"/>
                    <a:pt x="955870" y="1255713"/>
                    <a:pt x="516132" y="1323975"/>
                  </a:cubicBezTo>
                  <a:cubicBezTo>
                    <a:pt x="76394" y="1392237"/>
                    <a:pt x="86022" y="1778000"/>
                    <a:pt x="0" y="1743075"/>
                  </a:cubicBezTo>
                  <a:lnTo>
                    <a:pt x="0" y="1114425"/>
                  </a:lnTo>
                  <a:lnTo>
                    <a:pt x="1" y="1114425"/>
                  </a:lnTo>
                  <a:lnTo>
                    <a:pt x="1" y="0"/>
                  </a:lnTo>
                  <a:close/>
                </a:path>
              </a:pathLst>
            </a:custGeom>
            <a:ln>
              <a:noFill/>
            </a:ln>
          </p:spPr>
          <p:style>
            <a:lnRef idx="2">
              <a:srgbClr val="70CFE2">
                <a:shade val="50000"/>
              </a:srgbClr>
            </a:lnRef>
            <a:fillRef idx="1">
              <a:srgbClr val="70CFE2"/>
            </a:fillRef>
            <a:effectRef idx="0">
              <a:srgbClr val="70CFE2"/>
            </a:effectRef>
            <a:fontRef idx="minor">
              <a:srgbClr val="FFFFFF"/>
            </a:fontRef>
          </p:style>
          <p:txBody>
            <a:bodyPr bIns="504000" rtlCol="0" anchor="ct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23" name="文本框 22"/>
            <p:cNvSpPr txBox="1"/>
            <p:nvPr>
              <p:custDataLst>
                <p:tags r:id="rId27"/>
              </p:custDataLst>
            </p:nvPr>
          </p:nvSpPr>
          <p:spPr>
            <a:xfrm>
              <a:off x="3295650" y="4539734"/>
              <a:ext cx="476250" cy="369332"/>
            </a:xfrm>
            <a:prstGeom prst="rect">
              <a:avLst/>
            </a:prstGeom>
            <a:noFill/>
          </p:spPr>
          <p:txBody>
            <a:bodyPr wrap="square" rtlCol="0" anchor="ctr">
              <a:normAutofit fontScale="75000" lnSpcReduction="20000"/>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a:ea typeface="微软雅黑"/>
                  <a:cs typeface="+mn-cs"/>
                </a:rPr>
                <a:t>B</a:t>
              </a:r>
              <a:endParaRPr kumimoji="0" lang="zh-CN" altLang="en-US" sz="1800" b="0" i="0" u="none" strike="noStrike" kern="1200" cap="none" spc="0" normalizeH="0" baseline="0" noProof="0" dirty="0">
                <a:ln>
                  <a:noFill/>
                </a:ln>
                <a:solidFill>
                  <a:prstClr val="black"/>
                </a:solidFill>
                <a:effectLst/>
                <a:uLnTx/>
                <a:uFillTx/>
                <a:latin typeface="Arial"/>
                <a:ea typeface="微软雅黑"/>
                <a:cs typeface="+mn-cs"/>
              </a:endParaRPr>
            </a:p>
          </p:txBody>
        </p:sp>
      </p:grpSp>
      <p:grpSp>
        <p:nvGrpSpPr>
          <p:cNvPr id="36" name="组合 35"/>
          <p:cNvGrpSpPr/>
          <p:nvPr>
            <p:custDataLst>
              <p:tags r:id="rId10"/>
            </p:custDataLst>
          </p:nvPr>
        </p:nvGrpSpPr>
        <p:grpSpPr>
          <a:xfrm>
            <a:off x="5572125" y="3550285"/>
            <a:ext cx="2198370" cy="1449070"/>
            <a:chOff x="1304924" y="3171825"/>
            <a:chExt cx="2647951" cy="1745305"/>
          </a:xfrm>
        </p:grpSpPr>
        <p:cxnSp>
          <p:nvCxnSpPr>
            <p:cNvPr id="42" name="直接连接符 41"/>
            <p:cNvCxnSpPr/>
            <p:nvPr>
              <p:custDataLst>
                <p:tags r:id="rId20"/>
              </p:custDataLst>
            </p:nvPr>
          </p:nvCxnSpPr>
          <p:spPr>
            <a:xfrm>
              <a:off x="1390650" y="4791075"/>
              <a:ext cx="1866900" cy="0"/>
            </a:xfrm>
            <a:prstGeom prst="line">
              <a:avLst/>
            </a:prstGeom>
            <a:ln>
              <a:solidFill>
                <a:srgbClr val="52C2A5"/>
              </a:solidFill>
            </a:ln>
          </p:spPr>
          <p:style>
            <a:lnRef idx="1">
              <a:srgbClr val="70CFE2"/>
            </a:lnRef>
            <a:fillRef idx="0">
              <a:srgbClr val="70CFE2"/>
            </a:fillRef>
            <a:effectRef idx="0">
              <a:srgbClr val="70CFE2"/>
            </a:effectRef>
            <a:fontRef idx="minor">
              <a:srgbClr val="5F5F5F"/>
            </a:fontRef>
          </p:style>
        </p:cxnSp>
        <p:cxnSp>
          <p:nvCxnSpPr>
            <p:cNvPr id="43" name="直接连接符 42"/>
            <p:cNvCxnSpPr/>
            <p:nvPr>
              <p:custDataLst>
                <p:tags r:id="rId21"/>
              </p:custDataLst>
            </p:nvPr>
          </p:nvCxnSpPr>
          <p:spPr>
            <a:xfrm>
              <a:off x="1304924" y="4907605"/>
              <a:ext cx="2505076" cy="0"/>
            </a:xfrm>
            <a:prstGeom prst="line">
              <a:avLst/>
            </a:prstGeom>
            <a:ln>
              <a:solidFill>
                <a:srgbClr val="52C2A5"/>
              </a:solidFill>
              <a:tailEnd type="oval"/>
            </a:ln>
          </p:spPr>
          <p:style>
            <a:lnRef idx="1">
              <a:srgbClr val="70CFE2"/>
            </a:lnRef>
            <a:fillRef idx="0">
              <a:srgbClr val="70CFE2"/>
            </a:fillRef>
            <a:effectRef idx="0">
              <a:srgbClr val="70CFE2"/>
            </a:effectRef>
            <a:fontRef idx="minor">
              <a:srgbClr val="5F5F5F"/>
            </a:fontRef>
          </p:style>
        </p:cxnSp>
        <p:sp>
          <p:nvSpPr>
            <p:cNvPr id="44" name="任意多边形 43"/>
            <p:cNvSpPr/>
            <p:nvPr>
              <p:custDataLst>
                <p:tags r:id="rId22"/>
              </p:custDataLst>
            </p:nvPr>
          </p:nvSpPr>
          <p:spPr>
            <a:xfrm>
              <a:off x="1304924" y="3171825"/>
              <a:ext cx="2647951" cy="1745305"/>
            </a:xfrm>
            <a:custGeom>
              <a:avLst/>
              <a:gdLst>
                <a:gd name="connsiteX0" fmla="*/ 1 w 2647951"/>
                <a:gd name="connsiteY0" fmla="*/ 0 h 1743075"/>
                <a:gd name="connsiteX1" fmla="*/ 2647951 w 2647951"/>
                <a:gd name="connsiteY1" fmla="*/ 0 h 1743075"/>
                <a:gd name="connsiteX2" fmla="*/ 2647951 w 2647951"/>
                <a:gd name="connsiteY2" fmla="*/ 1266825 h 1743075"/>
                <a:gd name="connsiteX3" fmla="*/ 297057 w 2647951"/>
                <a:gd name="connsiteY3" fmla="*/ 1266825 h 1743075"/>
                <a:gd name="connsiteX4" fmla="*/ 233437 w 2647951"/>
                <a:gd name="connsiteY4" fmla="*/ 1329240 h 1743075"/>
                <a:gd name="connsiteX5" fmla="*/ 0 w 2647951"/>
                <a:gd name="connsiteY5" fmla="*/ 1743075 h 1743075"/>
                <a:gd name="connsiteX6" fmla="*/ 0 w 2647951"/>
                <a:gd name="connsiteY6" fmla="*/ 1114425 h 1743075"/>
                <a:gd name="connsiteX7" fmla="*/ 1 w 2647951"/>
                <a:gd name="connsiteY7" fmla="*/ 1114425 h 1743075"/>
                <a:gd name="connsiteX0-1" fmla="*/ 1 w 2647951"/>
                <a:gd name="connsiteY0-2" fmla="*/ 0 h 1743075"/>
                <a:gd name="connsiteX1-3" fmla="*/ 2647951 w 2647951"/>
                <a:gd name="connsiteY1-4" fmla="*/ 0 h 1743075"/>
                <a:gd name="connsiteX2-5" fmla="*/ 2647951 w 2647951"/>
                <a:gd name="connsiteY2-6" fmla="*/ 1266825 h 1743075"/>
                <a:gd name="connsiteX3-7" fmla="*/ 297057 w 2647951"/>
                <a:gd name="connsiteY3-8" fmla="*/ 1266825 h 1743075"/>
                <a:gd name="connsiteX4-9" fmla="*/ 233437 w 2647951"/>
                <a:gd name="connsiteY4-10" fmla="*/ 1329240 h 1743075"/>
                <a:gd name="connsiteX5-11" fmla="*/ 0 w 2647951"/>
                <a:gd name="connsiteY5-12" fmla="*/ 1743075 h 1743075"/>
                <a:gd name="connsiteX6-13" fmla="*/ 0 w 2647951"/>
                <a:gd name="connsiteY6-14" fmla="*/ 1114425 h 1743075"/>
                <a:gd name="connsiteX7-15" fmla="*/ 1 w 2647951"/>
                <a:gd name="connsiteY7-16" fmla="*/ 1114425 h 1743075"/>
                <a:gd name="connsiteX8" fmla="*/ 1 w 2647951"/>
                <a:gd name="connsiteY8" fmla="*/ 0 h 1743075"/>
                <a:gd name="connsiteX0-17" fmla="*/ 1 w 2647951"/>
                <a:gd name="connsiteY0-18" fmla="*/ 0 h 1743075"/>
                <a:gd name="connsiteX1-19" fmla="*/ 2647951 w 2647951"/>
                <a:gd name="connsiteY1-20" fmla="*/ 0 h 1743075"/>
                <a:gd name="connsiteX2-21" fmla="*/ 2647951 w 2647951"/>
                <a:gd name="connsiteY2-22" fmla="*/ 1266825 h 1743075"/>
                <a:gd name="connsiteX3-23" fmla="*/ 516132 w 2647951"/>
                <a:gd name="connsiteY3-24" fmla="*/ 1323975 h 1743075"/>
                <a:gd name="connsiteX4-25" fmla="*/ 233437 w 2647951"/>
                <a:gd name="connsiteY4-26" fmla="*/ 1329240 h 1743075"/>
                <a:gd name="connsiteX5-27" fmla="*/ 0 w 2647951"/>
                <a:gd name="connsiteY5-28" fmla="*/ 1743075 h 1743075"/>
                <a:gd name="connsiteX6-29" fmla="*/ 0 w 2647951"/>
                <a:gd name="connsiteY6-30" fmla="*/ 1114425 h 1743075"/>
                <a:gd name="connsiteX7-31" fmla="*/ 1 w 2647951"/>
                <a:gd name="connsiteY7-32" fmla="*/ 1114425 h 1743075"/>
                <a:gd name="connsiteX8-33" fmla="*/ 1 w 2647951"/>
                <a:gd name="connsiteY8-34" fmla="*/ 0 h 1743075"/>
                <a:gd name="connsiteX0-35" fmla="*/ 1 w 2647951"/>
                <a:gd name="connsiteY0-36" fmla="*/ 0 h 1743075"/>
                <a:gd name="connsiteX1-37" fmla="*/ 2647951 w 2647951"/>
                <a:gd name="connsiteY1-38" fmla="*/ 0 h 1743075"/>
                <a:gd name="connsiteX2-39" fmla="*/ 2647951 w 2647951"/>
                <a:gd name="connsiteY2-40" fmla="*/ 1266825 h 1743075"/>
                <a:gd name="connsiteX3-41" fmla="*/ 516132 w 2647951"/>
                <a:gd name="connsiteY3-42" fmla="*/ 1323975 h 1743075"/>
                <a:gd name="connsiteX4-43" fmla="*/ 233437 w 2647951"/>
                <a:gd name="connsiteY4-44" fmla="*/ 1329240 h 1743075"/>
                <a:gd name="connsiteX5-45" fmla="*/ 0 w 2647951"/>
                <a:gd name="connsiteY5-46" fmla="*/ 1743075 h 1743075"/>
                <a:gd name="connsiteX6-47" fmla="*/ 0 w 2647951"/>
                <a:gd name="connsiteY6-48" fmla="*/ 1114425 h 1743075"/>
                <a:gd name="connsiteX7-49" fmla="*/ 1 w 2647951"/>
                <a:gd name="connsiteY7-50" fmla="*/ 1114425 h 1743075"/>
                <a:gd name="connsiteX8-51" fmla="*/ 1 w 2647951"/>
                <a:gd name="connsiteY8-52" fmla="*/ 0 h 1743075"/>
                <a:gd name="connsiteX0-53" fmla="*/ 1 w 2647951"/>
                <a:gd name="connsiteY0-54" fmla="*/ 0 h 1745366"/>
                <a:gd name="connsiteX1-55" fmla="*/ 2647951 w 2647951"/>
                <a:gd name="connsiteY1-56" fmla="*/ 0 h 1745366"/>
                <a:gd name="connsiteX2-57" fmla="*/ 2647951 w 2647951"/>
                <a:gd name="connsiteY2-58" fmla="*/ 1266825 h 1745366"/>
                <a:gd name="connsiteX3-59" fmla="*/ 516132 w 2647951"/>
                <a:gd name="connsiteY3-60" fmla="*/ 1323975 h 1745366"/>
                <a:gd name="connsiteX4-61" fmla="*/ 0 w 2647951"/>
                <a:gd name="connsiteY4-62" fmla="*/ 1743075 h 1745366"/>
                <a:gd name="connsiteX5-63" fmla="*/ 0 w 2647951"/>
                <a:gd name="connsiteY5-64" fmla="*/ 1114425 h 1745366"/>
                <a:gd name="connsiteX6-65" fmla="*/ 1 w 2647951"/>
                <a:gd name="connsiteY6-66" fmla="*/ 1114425 h 1745366"/>
                <a:gd name="connsiteX7-67" fmla="*/ 1 w 2647951"/>
                <a:gd name="connsiteY7-68" fmla="*/ 0 h 1745366"/>
                <a:gd name="connsiteX0-69" fmla="*/ 1 w 2647951"/>
                <a:gd name="connsiteY0-70" fmla="*/ 0 h 1745305"/>
                <a:gd name="connsiteX1-71" fmla="*/ 2647951 w 2647951"/>
                <a:gd name="connsiteY1-72" fmla="*/ 0 h 1745305"/>
                <a:gd name="connsiteX2-73" fmla="*/ 2638426 w 2647951"/>
                <a:gd name="connsiteY2-74" fmla="*/ 1333500 h 1745305"/>
                <a:gd name="connsiteX3-75" fmla="*/ 516132 w 2647951"/>
                <a:gd name="connsiteY3-76" fmla="*/ 1323975 h 1745305"/>
                <a:gd name="connsiteX4-77" fmla="*/ 0 w 2647951"/>
                <a:gd name="connsiteY4-78" fmla="*/ 1743075 h 1745305"/>
                <a:gd name="connsiteX5-79" fmla="*/ 0 w 2647951"/>
                <a:gd name="connsiteY5-80" fmla="*/ 1114425 h 1745305"/>
                <a:gd name="connsiteX6-81" fmla="*/ 1 w 2647951"/>
                <a:gd name="connsiteY6-82" fmla="*/ 1114425 h 1745305"/>
                <a:gd name="connsiteX7-83" fmla="*/ 1 w 2647951"/>
                <a:gd name="connsiteY7-84" fmla="*/ 0 h 1745305"/>
              </a:gdLst>
              <a:ahLst/>
              <a:cxnLst>
                <a:cxn ang="0">
                  <a:pos x="connsiteX0-69" y="connsiteY0-70"/>
                </a:cxn>
                <a:cxn ang="0">
                  <a:pos x="connsiteX1-71" y="connsiteY1-72"/>
                </a:cxn>
                <a:cxn ang="0">
                  <a:pos x="connsiteX2-73" y="connsiteY2-74"/>
                </a:cxn>
                <a:cxn ang="0">
                  <a:pos x="connsiteX3-75" y="connsiteY3-76"/>
                </a:cxn>
                <a:cxn ang="0">
                  <a:pos x="connsiteX4-77" y="connsiteY4-78"/>
                </a:cxn>
                <a:cxn ang="0">
                  <a:pos x="connsiteX5-79" y="connsiteY5-80"/>
                </a:cxn>
                <a:cxn ang="0">
                  <a:pos x="connsiteX6-81" y="connsiteY6-82"/>
                </a:cxn>
                <a:cxn ang="0">
                  <a:pos x="connsiteX7-83" y="connsiteY7-84"/>
                </a:cxn>
              </a:cxnLst>
              <a:rect l="l" t="t" r="r" b="b"/>
              <a:pathLst>
                <a:path w="2647951" h="1745305">
                  <a:moveTo>
                    <a:pt x="1" y="0"/>
                  </a:moveTo>
                  <a:lnTo>
                    <a:pt x="2647951" y="0"/>
                  </a:lnTo>
                  <a:lnTo>
                    <a:pt x="2638426" y="1333500"/>
                  </a:lnTo>
                  <a:cubicBezTo>
                    <a:pt x="2246610" y="1544638"/>
                    <a:pt x="955870" y="1255713"/>
                    <a:pt x="516132" y="1323975"/>
                  </a:cubicBezTo>
                  <a:cubicBezTo>
                    <a:pt x="76394" y="1392237"/>
                    <a:pt x="86022" y="1778000"/>
                    <a:pt x="0" y="1743075"/>
                  </a:cubicBezTo>
                  <a:lnTo>
                    <a:pt x="0" y="1114425"/>
                  </a:lnTo>
                  <a:lnTo>
                    <a:pt x="1" y="1114425"/>
                  </a:lnTo>
                  <a:lnTo>
                    <a:pt x="1" y="0"/>
                  </a:lnTo>
                  <a:close/>
                </a:path>
              </a:pathLst>
            </a:custGeom>
            <a:ln>
              <a:noFill/>
            </a:ln>
          </p:spPr>
          <p:style>
            <a:lnRef idx="2">
              <a:srgbClr val="70CFE2">
                <a:shade val="50000"/>
              </a:srgbClr>
            </a:lnRef>
            <a:fillRef idx="1">
              <a:srgbClr val="70CFE2"/>
            </a:fillRef>
            <a:effectRef idx="0">
              <a:srgbClr val="70CFE2"/>
            </a:effectRef>
            <a:fontRef idx="minor">
              <a:srgbClr val="FFFFFF"/>
            </a:fontRef>
          </p:style>
          <p:txBody>
            <a:bodyPr bIns="504000" rtlCol="0" anchor="ct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45" name="文本框 44"/>
            <p:cNvSpPr txBox="1"/>
            <p:nvPr>
              <p:custDataLst>
                <p:tags r:id="rId23"/>
              </p:custDataLst>
            </p:nvPr>
          </p:nvSpPr>
          <p:spPr>
            <a:xfrm>
              <a:off x="3295650" y="4532145"/>
              <a:ext cx="476249" cy="384513"/>
            </a:xfrm>
            <a:prstGeom prst="rect">
              <a:avLst/>
            </a:prstGeom>
            <a:noFill/>
          </p:spPr>
          <p:txBody>
            <a:bodyPr wrap="square" rtlCol="0" anchor="ctr">
              <a:normAutofit fontScale="77500" lnSpcReduction="20000"/>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a:ea typeface="微软雅黑"/>
                  <a:cs typeface="+mn-cs"/>
                </a:rPr>
                <a:t>C</a:t>
              </a:r>
              <a:endParaRPr kumimoji="0" lang="zh-CN" altLang="en-US" sz="1800" b="0" i="0" u="none" strike="noStrike" kern="1200" cap="none" spc="0" normalizeH="0" baseline="0" noProof="0" dirty="0">
                <a:ln>
                  <a:noFill/>
                </a:ln>
                <a:solidFill>
                  <a:prstClr val="black"/>
                </a:solidFill>
                <a:effectLst/>
                <a:uLnTx/>
                <a:uFillTx/>
                <a:latin typeface="Arial"/>
                <a:ea typeface="微软雅黑"/>
                <a:cs typeface="+mn-cs"/>
              </a:endParaRPr>
            </a:p>
          </p:txBody>
        </p:sp>
      </p:grpSp>
      <p:grpSp>
        <p:nvGrpSpPr>
          <p:cNvPr id="37" name="组合 36"/>
          <p:cNvGrpSpPr/>
          <p:nvPr>
            <p:custDataLst>
              <p:tags r:id="rId11"/>
            </p:custDataLst>
          </p:nvPr>
        </p:nvGrpSpPr>
        <p:grpSpPr>
          <a:xfrm>
            <a:off x="8714105" y="3550285"/>
            <a:ext cx="2198370" cy="1449070"/>
            <a:chOff x="1304924" y="3171825"/>
            <a:chExt cx="2647951" cy="1745305"/>
          </a:xfrm>
        </p:grpSpPr>
        <p:cxnSp>
          <p:nvCxnSpPr>
            <p:cNvPr id="38" name="直接连接符 37"/>
            <p:cNvCxnSpPr/>
            <p:nvPr>
              <p:custDataLst>
                <p:tags r:id="rId16"/>
              </p:custDataLst>
            </p:nvPr>
          </p:nvCxnSpPr>
          <p:spPr>
            <a:xfrm>
              <a:off x="1390650" y="4791075"/>
              <a:ext cx="1866900" cy="0"/>
            </a:xfrm>
            <a:prstGeom prst="line">
              <a:avLst/>
            </a:prstGeom>
            <a:ln>
              <a:solidFill>
                <a:srgbClr val="52C2A5"/>
              </a:solidFill>
            </a:ln>
          </p:spPr>
          <p:style>
            <a:lnRef idx="1">
              <a:srgbClr val="70CFE2"/>
            </a:lnRef>
            <a:fillRef idx="0">
              <a:srgbClr val="70CFE2"/>
            </a:fillRef>
            <a:effectRef idx="0">
              <a:srgbClr val="70CFE2"/>
            </a:effectRef>
            <a:fontRef idx="minor">
              <a:srgbClr val="5F5F5F"/>
            </a:fontRef>
          </p:style>
        </p:cxnSp>
        <p:cxnSp>
          <p:nvCxnSpPr>
            <p:cNvPr id="39" name="直接连接符 38"/>
            <p:cNvCxnSpPr/>
            <p:nvPr>
              <p:custDataLst>
                <p:tags r:id="rId17"/>
              </p:custDataLst>
            </p:nvPr>
          </p:nvCxnSpPr>
          <p:spPr>
            <a:xfrm>
              <a:off x="1304924" y="4907605"/>
              <a:ext cx="2505076" cy="0"/>
            </a:xfrm>
            <a:prstGeom prst="line">
              <a:avLst/>
            </a:prstGeom>
            <a:ln>
              <a:solidFill>
                <a:srgbClr val="52C2A5"/>
              </a:solidFill>
              <a:tailEnd type="oval"/>
            </a:ln>
          </p:spPr>
          <p:style>
            <a:lnRef idx="1">
              <a:srgbClr val="70CFE2"/>
            </a:lnRef>
            <a:fillRef idx="0">
              <a:srgbClr val="70CFE2"/>
            </a:fillRef>
            <a:effectRef idx="0">
              <a:srgbClr val="70CFE2"/>
            </a:effectRef>
            <a:fontRef idx="minor">
              <a:srgbClr val="5F5F5F"/>
            </a:fontRef>
          </p:style>
        </p:cxnSp>
        <p:sp>
          <p:nvSpPr>
            <p:cNvPr id="40" name="任意多边形 39"/>
            <p:cNvSpPr/>
            <p:nvPr>
              <p:custDataLst>
                <p:tags r:id="rId18"/>
              </p:custDataLst>
            </p:nvPr>
          </p:nvSpPr>
          <p:spPr>
            <a:xfrm>
              <a:off x="1304924" y="3171825"/>
              <a:ext cx="2647951" cy="1745305"/>
            </a:xfrm>
            <a:custGeom>
              <a:avLst/>
              <a:gdLst>
                <a:gd name="connsiteX0" fmla="*/ 1 w 2647951"/>
                <a:gd name="connsiteY0" fmla="*/ 0 h 1743075"/>
                <a:gd name="connsiteX1" fmla="*/ 2647951 w 2647951"/>
                <a:gd name="connsiteY1" fmla="*/ 0 h 1743075"/>
                <a:gd name="connsiteX2" fmla="*/ 2647951 w 2647951"/>
                <a:gd name="connsiteY2" fmla="*/ 1266825 h 1743075"/>
                <a:gd name="connsiteX3" fmla="*/ 297057 w 2647951"/>
                <a:gd name="connsiteY3" fmla="*/ 1266825 h 1743075"/>
                <a:gd name="connsiteX4" fmla="*/ 233437 w 2647951"/>
                <a:gd name="connsiteY4" fmla="*/ 1329240 h 1743075"/>
                <a:gd name="connsiteX5" fmla="*/ 0 w 2647951"/>
                <a:gd name="connsiteY5" fmla="*/ 1743075 h 1743075"/>
                <a:gd name="connsiteX6" fmla="*/ 0 w 2647951"/>
                <a:gd name="connsiteY6" fmla="*/ 1114425 h 1743075"/>
                <a:gd name="connsiteX7" fmla="*/ 1 w 2647951"/>
                <a:gd name="connsiteY7" fmla="*/ 1114425 h 1743075"/>
                <a:gd name="connsiteX0-1" fmla="*/ 1 w 2647951"/>
                <a:gd name="connsiteY0-2" fmla="*/ 0 h 1743075"/>
                <a:gd name="connsiteX1-3" fmla="*/ 2647951 w 2647951"/>
                <a:gd name="connsiteY1-4" fmla="*/ 0 h 1743075"/>
                <a:gd name="connsiteX2-5" fmla="*/ 2647951 w 2647951"/>
                <a:gd name="connsiteY2-6" fmla="*/ 1266825 h 1743075"/>
                <a:gd name="connsiteX3-7" fmla="*/ 297057 w 2647951"/>
                <a:gd name="connsiteY3-8" fmla="*/ 1266825 h 1743075"/>
                <a:gd name="connsiteX4-9" fmla="*/ 233437 w 2647951"/>
                <a:gd name="connsiteY4-10" fmla="*/ 1329240 h 1743075"/>
                <a:gd name="connsiteX5-11" fmla="*/ 0 w 2647951"/>
                <a:gd name="connsiteY5-12" fmla="*/ 1743075 h 1743075"/>
                <a:gd name="connsiteX6-13" fmla="*/ 0 w 2647951"/>
                <a:gd name="connsiteY6-14" fmla="*/ 1114425 h 1743075"/>
                <a:gd name="connsiteX7-15" fmla="*/ 1 w 2647951"/>
                <a:gd name="connsiteY7-16" fmla="*/ 1114425 h 1743075"/>
                <a:gd name="connsiteX8" fmla="*/ 1 w 2647951"/>
                <a:gd name="connsiteY8" fmla="*/ 0 h 1743075"/>
                <a:gd name="connsiteX0-17" fmla="*/ 1 w 2647951"/>
                <a:gd name="connsiteY0-18" fmla="*/ 0 h 1743075"/>
                <a:gd name="connsiteX1-19" fmla="*/ 2647951 w 2647951"/>
                <a:gd name="connsiteY1-20" fmla="*/ 0 h 1743075"/>
                <a:gd name="connsiteX2-21" fmla="*/ 2647951 w 2647951"/>
                <a:gd name="connsiteY2-22" fmla="*/ 1266825 h 1743075"/>
                <a:gd name="connsiteX3-23" fmla="*/ 516132 w 2647951"/>
                <a:gd name="connsiteY3-24" fmla="*/ 1323975 h 1743075"/>
                <a:gd name="connsiteX4-25" fmla="*/ 233437 w 2647951"/>
                <a:gd name="connsiteY4-26" fmla="*/ 1329240 h 1743075"/>
                <a:gd name="connsiteX5-27" fmla="*/ 0 w 2647951"/>
                <a:gd name="connsiteY5-28" fmla="*/ 1743075 h 1743075"/>
                <a:gd name="connsiteX6-29" fmla="*/ 0 w 2647951"/>
                <a:gd name="connsiteY6-30" fmla="*/ 1114425 h 1743075"/>
                <a:gd name="connsiteX7-31" fmla="*/ 1 w 2647951"/>
                <a:gd name="connsiteY7-32" fmla="*/ 1114425 h 1743075"/>
                <a:gd name="connsiteX8-33" fmla="*/ 1 w 2647951"/>
                <a:gd name="connsiteY8-34" fmla="*/ 0 h 1743075"/>
                <a:gd name="connsiteX0-35" fmla="*/ 1 w 2647951"/>
                <a:gd name="connsiteY0-36" fmla="*/ 0 h 1743075"/>
                <a:gd name="connsiteX1-37" fmla="*/ 2647951 w 2647951"/>
                <a:gd name="connsiteY1-38" fmla="*/ 0 h 1743075"/>
                <a:gd name="connsiteX2-39" fmla="*/ 2647951 w 2647951"/>
                <a:gd name="connsiteY2-40" fmla="*/ 1266825 h 1743075"/>
                <a:gd name="connsiteX3-41" fmla="*/ 516132 w 2647951"/>
                <a:gd name="connsiteY3-42" fmla="*/ 1323975 h 1743075"/>
                <a:gd name="connsiteX4-43" fmla="*/ 233437 w 2647951"/>
                <a:gd name="connsiteY4-44" fmla="*/ 1329240 h 1743075"/>
                <a:gd name="connsiteX5-45" fmla="*/ 0 w 2647951"/>
                <a:gd name="connsiteY5-46" fmla="*/ 1743075 h 1743075"/>
                <a:gd name="connsiteX6-47" fmla="*/ 0 w 2647951"/>
                <a:gd name="connsiteY6-48" fmla="*/ 1114425 h 1743075"/>
                <a:gd name="connsiteX7-49" fmla="*/ 1 w 2647951"/>
                <a:gd name="connsiteY7-50" fmla="*/ 1114425 h 1743075"/>
                <a:gd name="connsiteX8-51" fmla="*/ 1 w 2647951"/>
                <a:gd name="connsiteY8-52" fmla="*/ 0 h 1743075"/>
                <a:gd name="connsiteX0-53" fmla="*/ 1 w 2647951"/>
                <a:gd name="connsiteY0-54" fmla="*/ 0 h 1745366"/>
                <a:gd name="connsiteX1-55" fmla="*/ 2647951 w 2647951"/>
                <a:gd name="connsiteY1-56" fmla="*/ 0 h 1745366"/>
                <a:gd name="connsiteX2-57" fmla="*/ 2647951 w 2647951"/>
                <a:gd name="connsiteY2-58" fmla="*/ 1266825 h 1745366"/>
                <a:gd name="connsiteX3-59" fmla="*/ 516132 w 2647951"/>
                <a:gd name="connsiteY3-60" fmla="*/ 1323975 h 1745366"/>
                <a:gd name="connsiteX4-61" fmla="*/ 0 w 2647951"/>
                <a:gd name="connsiteY4-62" fmla="*/ 1743075 h 1745366"/>
                <a:gd name="connsiteX5-63" fmla="*/ 0 w 2647951"/>
                <a:gd name="connsiteY5-64" fmla="*/ 1114425 h 1745366"/>
                <a:gd name="connsiteX6-65" fmla="*/ 1 w 2647951"/>
                <a:gd name="connsiteY6-66" fmla="*/ 1114425 h 1745366"/>
                <a:gd name="connsiteX7-67" fmla="*/ 1 w 2647951"/>
                <a:gd name="connsiteY7-68" fmla="*/ 0 h 1745366"/>
                <a:gd name="connsiteX0-69" fmla="*/ 1 w 2647951"/>
                <a:gd name="connsiteY0-70" fmla="*/ 0 h 1745305"/>
                <a:gd name="connsiteX1-71" fmla="*/ 2647951 w 2647951"/>
                <a:gd name="connsiteY1-72" fmla="*/ 0 h 1745305"/>
                <a:gd name="connsiteX2-73" fmla="*/ 2638426 w 2647951"/>
                <a:gd name="connsiteY2-74" fmla="*/ 1333500 h 1745305"/>
                <a:gd name="connsiteX3-75" fmla="*/ 516132 w 2647951"/>
                <a:gd name="connsiteY3-76" fmla="*/ 1323975 h 1745305"/>
                <a:gd name="connsiteX4-77" fmla="*/ 0 w 2647951"/>
                <a:gd name="connsiteY4-78" fmla="*/ 1743075 h 1745305"/>
                <a:gd name="connsiteX5-79" fmla="*/ 0 w 2647951"/>
                <a:gd name="connsiteY5-80" fmla="*/ 1114425 h 1745305"/>
                <a:gd name="connsiteX6-81" fmla="*/ 1 w 2647951"/>
                <a:gd name="connsiteY6-82" fmla="*/ 1114425 h 1745305"/>
                <a:gd name="connsiteX7-83" fmla="*/ 1 w 2647951"/>
                <a:gd name="connsiteY7-84" fmla="*/ 0 h 1745305"/>
              </a:gdLst>
              <a:ahLst/>
              <a:cxnLst>
                <a:cxn ang="0">
                  <a:pos x="connsiteX0-69" y="connsiteY0-70"/>
                </a:cxn>
                <a:cxn ang="0">
                  <a:pos x="connsiteX1-71" y="connsiteY1-72"/>
                </a:cxn>
                <a:cxn ang="0">
                  <a:pos x="connsiteX2-73" y="connsiteY2-74"/>
                </a:cxn>
                <a:cxn ang="0">
                  <a:pos x="connsiteX3-75" y="connsiteY3-76"/>
                </a:cxn>
                <a:cxn ang="0">
                  <a:pos x="connsiteX4-77" y="connsiteY4-78"/>
                </a:cxn>
                <a:cxn ang="0">
                  <a:pos x="connsiteX5-79" y="connsiteY5-80"/>
                </a:cxn>
                <a:cxn ang="0">
                  <a:pos x="connsiteX6-81" y="connsiteY6-82"/>
                </a:cxn>
                <a:cxn ang="0">
                  <a:pos x="connsiteX7-83" y="connsiteY7-84"/>
                </a:cxn>
              </a:cxnLst>
              <a:rect l="l" t="t" r="r" b="b"/>
              <a:pathLst>
                <a:path w="2647951" h="1745305">
                  <a:moveTo>
                    <a:pt x="1" y="0"/>
                  </a:moveTo>
                  <a:lnTo>
                    <a:pt x="2647951" y="0"/>
                  </a:lnTo>
                  <a:lnTo>
                    <a:pt x="2638426" y="1333500"/>
                  </a:lnTo>
                  <a:cubicBezTo>
                    <a:pt x="2246610" y="1544638"/>
                    <a:pt x="955870" y="1255713"/>
                    <a:pt x="516132" y="1323975"/>
                  </a:cubicBezTo>
                  <a:cubicBezTo>
                    <a:pt x="76394" y="1392237"/>
                    <a:pt x="86022" y="1778000"/>
                    <a:pt x="0" y="1743075"/>
                  </a:cubicBezTo>
                  <a:lnTo>
                    <a:pt x="0" y="1114425"/>
                  </a:lnTo>
                  <a:lnTo>
                    <a:pt x="1" y="1114425"/>
                  </a:lnTo>
                  <a:lnTo>
                    <a:pt x="1" y="0"/>
                  </a:lnTo>
                  <a:close/>
                </a:path>
              </a:pathLst>
            </a:custGeom>
            <a:ln>
              <a:noFill/>
            </a:ln>
          </p:spPr>
          <p:style>
            <a:lnRef idx="2">
              <a:srgbClr val="70CFE2">
                <a:shade val="50000"/>
              </a:srgbClr>
            </a:lnRef>
            <a:fillRef idx="1">
              <a:srgbClr val="70CFE2"/>
            </a:fillRef>
            <a:effectRef idx="0">
              <a:srgbClr val="70CFE2"/>
            </a:effectRef>
            <a:fontRef idx="minor">
              <a:srgbClr val="FFFFFF"/>
            </a:fontRef>
          </p:style>
          <p:txBody>
            <a:bodyPr bIns="504000" rtlCol="0" anchor="ct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41" name="文本框 40"/>
            <p:cNvSpPr txBox="1"/>
            <p:nvPr>
              <p:custDataLst>
                <p:tags r:id="rId19"/>
              </p:custDataLst>
            </p:nvPr>
          </p:nvSpPr>
          <p:spPr>
            <a:xfrm>
              <a:off x="3295650" y="4532145"/>
              <a:ext cx="476249" cy="384513"/>
            </a:xfrm>
            <a:prstGeom prst="rect">
              <a:avLst/>
            </a:prstGeom>
            <a:noFill/>
          </p:spPr>
          <p:txBody>
            <a:bodyPr wrap="square" rtlCol="0" anchor="ctr">
              <a:normAutofit fontScale="77500" lnSpcReduction="20000"/>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a:ea typeface="微软雅黑"/>
                  <a:cs typeface="+mn-cs"/>
                </a:rPr>
                <a:t>D</a:t>
              </a:r>
              <a:endParaRPr kumimoji="0" lang="zh-CN" altLang="en-US" sz="1800" b="0" i="0" u="none" strike="noStrike" kern="1200" cap="none" spc="0" normalizeH="0" baseline="0" noProof="0" dirty="0">
                <a:ln>
                  <a:noFill/>
                </a:ln>
                <a:solidFill>
                  <a:prstClr val="black"/>
                </a:solidFill>
                <a:effectLst/>
                <a:uLnTx/>
                <a:uFillTx/>
                <a:latin typeface="Arial"/>
                <a:ea typeface="微软雅黑"/>
                <a:cs typeface="+mn-cs"/>
              </a:endParaRPr>
            </a:p>
          </p:txBody>
        </p:sp>
      </p:grpSp>
      <p:sp>
        <p:nvSpPr>
          <p:cNvPr id="24" name="文本框 23"/>
          <p:cNvSpPr txBox="1"/>
          <p:nvPr>
            <p:custDataLst>
              <p:tags r:id="rId12"/>
            </p:custDataLst>
          </p:nvPr>
        </p:nvSpPr>
        <p:spPr>
          <a:xfrm>
            <a:off x="5598160" y="1863725"/>
            <a:ext cx="2172970" cy="1103630"/>
          </a:xfrm>
          <a:prstGeom prst="rect">
            <a:avLst/>
          </a:prstGeom>
          <a:noFill/>
        </p:spPr>
        <p:txBody>
          <a:bodyPr wrap="square" rtlCol="0" anchor="ctr" anchorCtr="0">
            <a:normAutofit/>
            <a:scene3d>
              <a:camera prst="orthographicFront"/>
              <a:lightRig rig="threePt" dir="t"/>
            </a:scene3d>
          </a:bodyPr>
          <a:lstStyle/>
          <a:p>
            <a:pPr marL="0" marR="0" lvl="0" indent="0" algn="l" defTabSz="914400" rtl="0" eaLnBrk="1" fontAlgn="auto" latinLnBrk="0" hangingPunct="1">
              <a:lnSpc>
                <a:spcPct val="120000"/>
              </a:lnSpc>
              <a:spcBef>
                <a:spcPts val="0"/>
              </a:spcBef>
              <a:spcAft>
                <a:spcPts val="0"/>
              </a:spcAft>
              <a:buClrTx/>
              <a:buSzPct val="100000"/>
              <a:buFontTx/>
              <a:buNone/>
              <a:tabLst/>
              <a:defRPr/>
            </a:pPr>
            <a:r>
              <a:rPr kumimoji="0" lang="en-US" altLang="zh-CN" sz="1800" b="0" i="0" u="none" strike="noStrike" kern="1200" cap="none" spc="150" normalizeH="0" baseline="0" noProof="0" dirty="0" err="1">
                <a:ln/>
                <a:solidFill>
                  <a:prstClr val="black"/>
                </a:solidFill>
                <a:effectLst>
                  <a:outerShdw blurRad="38100" dist="19050" dir="2700000" algn="tl" rotWithShape="0">
                    <a:prstClr val="black">
                      <a:alpha val="40000"/>
                    </a:prstClr>
                  </a:outerShdw>
                </a:effectLst>
                <a:uLnTx/>
                <a:uFillTx/>
                <a:latin typeface="微软雅黑" panose="020B0503020204020204" charset="-122"/>
                <a:ea typeface="微软雅黑" panose="020B0503020204020204" charset="-122"/>
                <a:cs typeface="+mn-cs"/>
              </a:rPr>
              <a:t>家里环境差，不适合</a:t>
            </a:r>
            <a:r>
              <a:rPr kumimoji="0" lang="zh-CN" altLang="en-US" sz="1800" b="0" i="0" u="none" strike="noStrike" kern="1200" cap="none" spc="150" normalizeH="0" baseline="0" noProof="0" dirty="0">
                <a:ln/>
                <a:solidFill>
                  <a:prstClr val="black"/>
                </a:solidFill>
                <a:effectLst>
                  <a:outerShdw blurRad="38100" dist="19050" dir="2700000" algn="tl" rotWithShape="0">
                    <a:prstClr val="black">
                      <a:alpha val="40000"/>
                    </a:prstClr>
                  </a:outerShdw>
                </a:effectLst>
                <a:uLnTx/>
                <a:uFillTx/>
                <a:latin typeface="微软雅黑" panose="020B0503020204020204" charset="-122"/>
                <a:ea typeface="微软雅黑" panose="020B0503020204020204" charset="-122"/>
                <a:cs typeface="+mn-cs"/>
              </a:rPr>
              <a:t>教学，调整时间</a:t>
            </a:r>
            <a:r>
              <a:rPr kumimoji="0" lang="en-US" altLang="zh-CN" sz="1800" b="0" i="0" u="none" strike="noStrike" kern="1200" cap="none" spc="150" normalizeH="0" baseline="0" noProof="0" dirty="0">
                <a:ln/>
                <a:solidFill>
                  <a:prstClr val="black"/>
                </a:solidFill>
                <a:effectLst>
                  <a:outerShdw blurRad="38100" dist="19050" dir="2700000" algn="tl" rotWithShape="0">
                    <a:prstClr val="black">
                      <a:alpha val="40000"/>
                    </a:prstClr>
                  </a:outerShdw>
                </a:effectLst>
                <a:uLnTx/>
                <a:uFillTx/>
                <a:latin typeface="微软雅黑" panose="020B0503020204020204" charset="-122"/>
                <a:ea typeface="微软雅黑" panose="020B0503020204020204" charset="-122"/>
                <a:cs typeface="+mn-cs"/>
              </a:rPr>
              <a:t> </a:t>
            </a:r>
          </a:p>
        </p:txBody>
      </p:sp>
      <p:sp>
        <p:nvSpPr>
          <p:cNvPr id="25" name="文本框 24"/>
          <p:cNvSpPr txBox="1"/>
          <p:nvPr>
            <p:custDataLst>
              <p:tags r:id="rId13"/>
            </p:custDataLst>
          </p:nvPr>
        </p:nvSpPr>
        <p:spPr>
          <a:xfrm>
            <a:off x="8713470" y="1863725"/>
            <a:ext cx="2198370" cy="1103630"/>
          </a:xfrm>
          <a:prstGeom prst="rect">
            <a:avLst/>
          </a:prstGeom>
          <a:noFill/>
        </p:spPr>
        <p:txBody>
          <a:bodyPr wrap="square" rtlCol="0" anchor="ctr" anchorCtr="0">
            <a:normAutofit/>
            <a:scene3d>
              <a:camera prst="orthographicFront"/>
              <a:lightRig rig="threePt" dir="t"/>
            </a:scene3d>
          </a:bodyPr>
          <a:lstStyle/>
          <a:p>
            <a:pPr marL="0" marR="0" lvl="0" indent="0" algn="l" defTabSz="914400" rtl="0" eaLnBrk="1" fontAlgn="auto" latinLnBrk="0" hangingPunct="1">
              <a:lnSpc>
                <a:spcPct val="120000"/>
              </a:lnSpc>
              <a:spcBef>
                <a:spcPts val="0"/>
              </a:spcBef>
              <a:spcAft>
                <a:spcPts val="0"/>
              </a:spcAft>
              <a:buClrTx/>
              <a:buSzPct val="100000"/>
              <a:buFontTx/>
              <a:buNone/>
              <a:tabLst/>
              <a:defRPr/>
            </a:pPr>
            <a:r>
              <a:rPr kumimoji="0" lang="zh-CN" altLang="en-US" sz="2000" b="0" i="0" u="none" strike="noStrike" kern="1200" cap="none" spc="150" normalizeH="0" baseline="0" noProof="0" dirty="0">
                <a:ln/>
                <a:solidFill>
                  <a:prstClr val="black"/>
                </a:solidFill>
                <a:effectLst>
                  <a:outerShdw blurRad="38100" dist="19050" dir="2700000" algn="tl" rotWithShape="0">
                    <a:prstClr val="black">
                      <a:alpha val="40000"/>
                    </a:prstClr>
                  </a:outerShdw>
                </a:effectLst>
                <a:uLnTx/>
                <a:uFillTx/>
                <a:latin typeface="微软雅黑" panose="020B0503020204020204" charset="-122"/>
                <a:ea typeface="微软雅黑" panose="020B0503020204020204" charset="-122"/>
                <a:cs typeface="+mn-cs"/>
              </a:rPr>
              <a:t>板书不方便</a:t>
            </a:r>
            <a:endParaRPr kumimoji="0" lang="en-US" altLang="zh-CN" sz="2000" b="0" i="0" u="none" strike="noStrike" kern="1200" cap="none" spc="150" normalizeH="0" baseline="0" noProof="0" dirty="0">
              <a:ln/>
              <a:solidFill>
                <a:prstClr val="black"/>
              </a:solidFill>
              <a:effectLst>
                <a:outerShdw blurRad="38100" dist="19050" dir="2700000" algn="tl" rotWithShape="0">
                  <a:prstClr val="black">
                    <a:alpha val="40000"/>
                  </a:prstClr>
                </a:outerShdw>
              </a:effectLst>
              <a:uLnTx/>
              <a:uFillTx/>
              <a:latin typeface="微软雅黑" panose="020B0503020204020204" charset="-122"/>
              <a:ea typeface="微软雅黑" panose="020B0503020204020204" charset="-122"/>
              <a:cs typeface="+mn-cs"/>
            </a:endParaRPr>
          </a:p>
        </p:txBody>
      </p:sp>
      <p:sp>
        <p:nvSpPr>
          <p:cNvPr id="26" name="文本框 25"/>
          <p:cNvSpPr txBox="1"/>
          <p:nvPr>
            <p:custDataLst>
              <p:tags r:id="rId14"/>
            </p:custDataLst>
          </p:nvPr>
        </p:nvSpPr>
        <p:spPr>
          <a:xfrm>
            <a:off x="5597525" y="3558540"/>
            <a:ext cx="2171700" cy="1103630"/>
          </a:xfrm>
          <a:prstGeom prst="rect">
            <a:avLst/>
          </a:prstGeom>
          <a:noFill/>
        </p:spPr>
        <p:txBody>
          <a:bodyPr wrap="square" rtlCol="0" anchor="ctr" anchorCtr="0">
            <a:normAutofit/>
            <a:scene3d>
              <a:camera prst="orthographicFront"/>
              <a:lightRig rig="threePt" dir="t"/>
            </a:scene3d>
          </a:bodyPr>
          <a:lstStyle/>
          <a:p>
            <a:pPr marL="0" marR="0" lvl="0" indent="0" algn="l" defTabSz="914400" rtl="0" eaLnBrk="1" fontAlgn="auto" latinLnBrk="0" hangingPunct="1">
              <a:lnSpc>
                <a:spcPct val="120000"/>
              </a:lnSpc>
              <a:spcBef>
                <a:spcPts val="0"/>
              </a:spcBef>
              <a:spcAft>
                <a:spcPts val="0"/>
              </a:spcAft>
              <a:buClrTx/>
              <a:buSzPct val="100000"/>
              <a:buFontTx/>
              <a:buNone/>
              <a:tabLst/>
              <a:defRPr/>
            </a:pPr>
            <a:r>
              <a:rPr kumimoji="0" lang="zh-CN" altLang="en-US" sz="1800" b="0" i="0" u="none" strike="noStrike" kern="1200" cap="none" spc="150" normalizeH="0" baseline="0" noProof="0" dirty="0">
                <a:ln>
                  <a:noFill/>
                </a:ln>
                <a:solidFill>
                  <a:prstClr val="black"/>
                </a:solidFill>
                <a:effectLst>
                  <a:outerShdw blurRad="38100" dist="19050" dir="2700000" algn="tl" rotWithShape="0">
                    <a:prstClr val="black">
                      <a:alpha val="40000"/>
                    </a:prstClr>
                  </a:outerShdw>
                </a:effectLst>
                <a:uLnTx/>
                <a:uFillTx/>
                <a:latin typeface="微软雅黑" panose="020B0503020204020204" charset="-122"/>
                <a:ea typeface="微软雅黑" panose="020B0503020204020204" charset="-122"/>
                <a:cs typeface="+mn-cs"/>
              </a:rPr>
              <a:t>学生</a:t>
            </a:r>
            <a:r>
              <a:rPr kumimoji="0" lang="en-US" altLang="zh-CN" sz="1800" b="0" i="0" u="none" strike="noStrike" kern="1200" cap="none" spc="150" normalizeH="0" baseline="0" noProof="0" dirty="0" err="1">
                <a:ln>
                  <a:noFill/>
                </a:ln>
                <a:solidFill>
                  <a:prstClr val="black"/>
                </a:solidFill>
                <a:effectLst>
                  <a:outerShdw blurRad="38100" dist="19050" dir="2700000" algn="tl" rotWithShape="0">
                    <a:prstClr val="black">
                      <a:alpha val="40000"/>
                    </a:prstClr>
                  </a:outerShdw>
                </a:effectLst>
                <a:uLnTx/>
                <a:uFillTx/>
                <a:latin typeface="微软雅黑" panose="020B0503020204020204" charset="-122"/>
                <a:ea typeface="微软雅黑" panose="020B0503020204020204" charset="-122"/>
                <a:cs typeface="+mn-cs"/>
              </a:rPr>
              <a:t>没有纸质的学习材料，频繁使用手机和电脑</a:t>
            </a:r>
            <a:r>
              <a:rPr kumimoji="0" lang="en-US" altLang="zh-CN" sz="1800" b="0" i="0" u="none" strike="noStrike" kern="1200" cap="none" spc="150" normalizeH="0" baseline="0" noProof="0" dirty="0">
                <a:ln>
                  <a:noFill/>
                </a:ln>
                <a:solidFill>
                  <a:prstClr val="black"/>
                </a:solidFill>
                <a:effectLst>
                  <a:outerShdw blurRad="38100" dist="19050" dir="2700000" algn="tl" rotWithShape="0">
                    <a:prstClr val="black">
                      <a:alpha val="40000"/>
                    </a:prstClr>
                  </a:outerShdw>
                </a:effectLst>
                <a:uLnTx/>
                <a:uFillTx/>
                <a:latin typeface="微软雅黑" panose="020B0503020204020204" charset="-122"/>
                <a:ea typeface="微软雅黑" panose="020B0503020204020204" charset="-122"/>
                <a:cs typeface="+mn-cs"/>
              </a:rPr>
              <a:t> </a:t>
            </a:r>
          </a:p>
        </p:txBody>
      </p:sp>
      <p:sp>
        <p:nvSpPr>
          <p:cNvPr id="27" name="文本框 26"/>
          <p:cNvSpPr txBox="1"/>
          <p:nvPr>
            <p:custDataLst>
              <p:tags r:id="rId15"/>
            </p:custDataLst>
          </p:nvPr>
        </p:nvSpPr>
        <p:spPr>
          <a:xfrm>
            <a:off x="8710930" y="3558540"/>
            <a:ext cx="2198370" cy="1103630"/>
          </a:xfrm>
          <a:prstGeom prst="rect">
            <a:avLst/>
          </a:prstGeom>
          <a:noFill/>
        </p:spPr>
        <p:txBody>
          <a:bodyPr wrap="square" rtlCol="0" anchor="ctr" anchorCtr="0">
            <a:normAutofit/>
            <a:scene3d>
              <a:camera prst="orthographicFront"/>
              <a:lightRig rig="threePt" dir="t"/>
            </a:scene3d>
          </a:bodyPr>
          <a:lstStyle/>
          <a:p>
            <a:pPr marL="0" marR="0" lvl="0" indent="0" algn="l" defTabSz="914400" rtl="0" eaLnBrk="1" fontAlgn="auto" latinLnBrk="0" hangingPunct="1">
              <a:lnSpc>
                <a:spcPct val="120000"/>
              </a:lnSpc>
              <a:spcBef>
                <a:spcPts val="0"/>
              </a:spcBef>
              <a:spcAft>
                <a:spcPts val="0"/>
              </a:spcAft>
              <a:buClrTx/>
              <a:buSzPct val="100000"/>
              <a:buFontTx/>
              <a:buNone/>
              <a:tabLst/>
              <a:defRPr/>
            </a:pPr>
            <a:r>
              <a:rPr kumimoji="0" lang="zh-CN" altLang="en-US" sz="2000" b="0" i="0" u="none" strike="noStrike" kern="1200" cap="none" spc="150" normalizeH="0" baseline="0" noProof="0" dirty="0">
                <a:ln/>
                <a:solidFill>
                  <a:prstClr val="black"/>
                </a:solidFill>
                <a:effectLst>
                  <a:outerShdw blurRad="38100" dist="19050" dir="2700000" algn="tl" rotWithShape="0">
                    <a:prstClr val="black">
                      <a:alpha val="40000"/>
                    </a:prstClr>
                  </a:outerShdw>
                </a:effectLst>
                <a:uLnTx/>
                <a:uFillTx/>
                <a:latin typeface="微软雅黑" panose="020B0503020204020204" charset="-122"/>
                <a:ea typeface="微软雅黑" panose="020B0503020204020204" charset="-122"/>
                <a:cs typeface="+mn-cs"/>
              </a:rPr>
              <a:t>只能坐着上课</a:t>
            </a:r>
            <a:endParaRPr kumimoji="0" lang="en-US" altLang="zh-CN" sz="2000" b="0" i="0" u="none" strike="noStrike" kern="1200" cap="none" spc="150" normalizeH="0" baseline="0" noProof="0" dirty="0">
              <a:ln/>
              <a:solidFill>
                <a:prstClr val="black"/>
              </a:solidFill>
              <a:effectLst>
                <a:outerShdw blurRad="38100" dist="19050" dir="2700000" algn="tl" rotWithShape="0">
                  <a:prstClr val="black">
                    <a:alpha val="40000"/>
                  </a:prstClr>
                </a:outerShdw>
              </a:effectLst>
              <a:uLnTx/>
              <a:uFillTx/>
              <a:latin typeface="微软雅黑" panose="020B0503020204020204" charset="-122"/>
              <a:ea typeface="微软雅黑" panose="020B0503020204020204" charset="-122"/>
              <a:cs typeface="+mn-cs"/>
            </a:endParaRPr>
          </a:p>
        </p:txBody>
      </p:sp>
    </p:spTree>
    <p:custDataLst>
      <p:tags r:id="rId1"/>
    </p:custDataLst>
    <p:extLst>
      <p:ext uri="{BB962C8B-B14F-4D97-AF65-F5344CB8AC3E}">
        <p14:creationId xmlns:p14="http://schemas.microsoft.com/office/powerpoint/2010/main" val="1068619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
          <p:cNvSpPr/>
          <p:nvPr>
            <p:custDataLst>
              <p:tags r:id="rId2"/>
            </p:custDataLst>
          </p:nvPr>
        </p:nvSpPr>
        <p:spPr>
          <a:xfrm>
            <a:off x="2056130" y="1481725"/>
            <a:ext cx="9899943" cy="4048220"/>
          </a:xfrm>
          <a:custGeom>
            <a:avLst/>
            <a:gdLst>
              <a:gd name="connsiteX0" fmla="*/ 0 w 9899943"/>
              <a:gd name="connsiteY0" fmla="*/ 0 h 4048220"/>
              <a:gd name="connsiteX1" fmla="*/ 9899943 w 9899943"/>
              <a:gd name="connsiteY1" fmla="*/ 0 h 4048220"/>
              <a:gd name="connsiteX2" fmla="*/ 9899943 w 9899943"/>
              <a:gd name="connsiteY2" fmla="*/ 4048220 h 4048220"/>
              <a:gd name="connsiteX3" fmla="*/ 0 w 9899943"/>
              <a:gd name="connsiteY3" fmla="*/ 4048220 h 4048220"/>
              <a:gd name="connsiteX4" fmla="*/ 0 w 9899943"/>
              <a:gd name="connsiteY4" fmla="*/ 0 h 4048220"/>
              <a:gd name="connsiteX0-1" fmla="*/ 0 w 9899943"/>
              <a:gd name="connsiteY0-2" fmla="*/ 0 h 4048220"/>
              <a:gd name="connsiteX1-3" fmla="*/ 9899943 w 9899943"/>
              <a:gd name="connsiteY1-4" fmla="*/ 0 h 4048220"/>
              <a:gd name="connsiteX2-5" fmla="*/ 9899943 w 9899943"/>
              <a:gd name="connsiteY2-6" fmla="*/ 4048220 h 4048220"/>
              <a:gd name="connsiteX3-7" fmla="*/ 808083 w 9899943"/>
              <a:gd name="connsiteY3-8" fmla="*/ 4043410 h 4048220"/>
              <a:gd name="connsiteX4-9" fmla="*/ 0 w 9899943"/>
              <a:gd name="connsiteY4-10" fmla="*/ 4048220 h 4048220"/>
              <a:gd name="connsiteX5" fmla="*/ 0 w 9899943"/>
              <a:gd name="connsiteY5" fmla="*/ 0 h 4048220"/>
              <a:gd name="connsiteX0-11" fmla="*/ 0 w 9899943"/>
              <a:gd name="connsiteY0-12" fmla="*/ 0 h 4048220"/>
              <a:gd name="connsiteX1-13" fmla="*/ 9899943 w 9899943"/>
              <a:gd name="connsiteY1-14" fmla="*/ 0 h 4048220"/>
              <a:gd name="connsiteX2-15" fmla="*/ 9899943 w 9899943"/>
              <a:gd name="connsiteY2-16" fmla="*/ 4048220 h 4048220"/>
              <a:gd name="connsiteX3-17" fmla="*/ 1730103 w 9899943"/>
              <a:gd name="connsiteY3-18" fmla="*/ 4043410 h 4048220"/>
              <a:gd name="connsiteX4-19" fmla="*/ 808083 w 9899943"/>
              <a:gd name="connsiteY4-20" fmla="*/ 4043410 h 4048220"/>
              <a:gd name="connsiteX5-21" fmla="*/ 0 w 9899943"/>
              <a:gd name="connsiteY5-22" fmla="*/ 4048220 h 4048220"/>
              <a:gd name="connsiteX6" fmla="*/ 0 w 9899943"/>
              <a:gd name="connsiteY6" fmla="*/ 0 h 4048220"/>
              <a:gd name="connsiteX0-23" fmla="*/ 808083 w 9899943"/>
              <a:gd name="connsiteY0-24" fmla="*/ 4043410 h 4134850"/>
              <a:gd name="connsiteX1-25" fmla="*/ 0 w 9899943"/>
              <a:gd name="connsiteY1-26" fmla="*/ 4048220 h 4134850"/>
              <a:gd name="connsiteX2-27" fmla="*/ 0 w 9899943"/>
              <a:gd name="connsiteY2-28" fmla="*/ 0 h 4134850"/>
              <a:gd name="connsiteX3-29" fmla="*/ 9899943 w 9899943"/>
              <a:gd name="connsiteY3-30" fmla="*/ 0 h 4134850"/>
              <a:gd name="connsiteX4-31" fmla="*/ 9899943 w 9899943"/>
              <a:gd name="connsiteY4-32" fmla="*/ 4048220 h 4134850"/>
              <a:gd name="connsiteX5-33" fmla="*/ 1730103 w 9899943"/>
              <a:gd name="connsiteY5-34" fmla="*/ 4043410 h 4134850"/>
              <a:gd name="connsiteX6-35" fmla="*/ 899523 w 9899943"/>
              <a:gd name="connsiteY6-36" fmla="*/ 4134850 h 4134850"/>
              <a:gd name="connsiteX0-37" fmla="*/ 808083 w 9899943"/>
              <a:gd name="connsiteY0-38" fmla="*/ 4043410 h 4048220"/>
              <a:gd name="connsiteX1-39" fmla="*/ 0 w 9899943"/>
              <a:gd name="connsiteY1-40" fmla="*/ 4048220 h 4048220"/>
              <a:gd name="connsiteX2-41" fmla="*/ 0 w 9899943"/>
              <a:gd name="connsiteY2-42" fmla="*/ 0 h 4048220"/>
              <a:gd name="connsiteX3-43" fmla="*/ 9899943 w 9899943"/>
              <a:gd name="connsiteY3-44" fmla="*/ 0 h 4048220"/>
              <a:gd name="connsiteX4-45" fmla="*/ 9899943 w 9899943"/>
              <a:gd name="connsiteY4-46" fmla="*/ 4048220 h 4048220"/>
              <a:gd name="connsiteX5-47" fmla="*/ 1730103 w 9899943"/>
              <a:gd name="connsiteY5-48" fmla="*/ 4043410 h 40482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9899943" h="4048220">
                <a:moveTo>
                  <a:pt x="808083" y="4043410"/>
                </a:moveTo>
                <a:lnTo>
                  <a:pt x="0" y="4048220"/>
                </a:lnTo>
                <a:lnTo>
                  <a:pt x="0" y="0"/>
                </a:lnTo>
                <a:lnTo>
                  <a:pt x="9899943" y="0"/>
                </a:lnTo>
                <a:lnTo>
                  <a:pt x="9899943" y="4048220"/>
                </a:lnTo>
                <a:lnTo>
                  <a:pt x="1730103" y="4043410"/>
                </a:lnTo>
              </a:path>
            </a:pathLst>
          </a:custGeom>
          <a:noFill/>
          <a:ln w="34925">
            <a:solidFill>
              <a:srgbClr val="000000">
                <a:lumMod val="85000"/>
                <a:lumOff val="15000"/>
              </a:srgbClr>
            </a:solidFill>
          </a:ln>
        </p:spPr>
        <p:style>
          <a:lnRef idx="2">
            <a:srgbClr val="8590CA">
              <a:shade val="50000"/>
            </a:srgbClr>
          </a:lnRef>
          <a:fillRef idx="1">
            <a:srgbClr val="8590CA"/>
          </a:fillRef>
          <a:effectRef idx="0">
            <a:srgbClr val="8590CA"/>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ysClr val="window" lastClr="FFFFFF"/>
              </a:solidFill>
              <a:effectLst/>
              <a:uLnTx/>
              <a:uFillTx/>
              <a:latin typeface="Arial"/>
              <a:ea typeface="微软雅黑"/>
              <a:cs typeface="+mn-cs"/>
            </a:endParaRPr>
          </a:p>
        </p:txBody>
      </p:sp>
      <p:sp>
        <p:nvSpPr>
          <p:cNvPr id="17" name="Title 6"/>
          <p:cNvSpPr txBox="1"/>
          <p:nvPr>
            <p:custDataLst>
              <p:tags r:id="rId3"/>
            </p:custDataLst>
          </p:nvPr>
        </p:nvSpPr>
        <p:spPr>
          <a:xfrm>
            <a:off x="2067560" y="2456308"/>
            <a:ext cx="3417570" cy="1942465"/>
          </a:xfrm>
          <a:prstGeom prst="rect">
            <a:avLst/>
          </a:prstGeom>
          <a:noFill/>
          <a:ln w="3175">
            <a:noFill/>
            <a:prstDash val="dash"/>
          </a:ln>
        </p:spPr>
        <p:txBody>
          <a:bodyPr wrap="square" lIns="72000" tIns="36000" rIns="72000" bIns="360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ysClr val="windowText" lastClr="000000"/>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00000"/>
              </a:lnSpc>
              <a:spcBef>
                <a:spcPts val="0"/>
              </a:spcBef>
              <a:spcAft>
                <a:spcPts val="0"/>
              </a:spcAft>
              <a:buClrTx/>
              <a:buSzPct val="100000"/>
              <a:buFontTx/>
              <a:buNone/>
              <a:tabLst/>
              <a:defRPr/>
            </a:pPr>
            <a:r>
              <a:rPr lang="zh-CN" altLang="en-US" sz="3200" b="1" spc="300" dirty="0">
                <a:solidFill>
                  <a:srgbClr val="C00000"/>
                </a:solidFill>
                <a:latin typeface="Arial" panose="020B0604020202020204" pitchFamily="34" charset="0"/>
                <a:ea typeface="微软雅黑" panose="020B0503020204020204" charset="-122"/>
                <a:cs typeface="+mn-cs"/>
                <a:sym typeface="+mn-ea"/>
              </a:rPr>
              <a:t>老师的建议</a:t>
            </a:r>
          </a:p>
        </p:txBody>
      </p:sp>
      <p:pic>
        <p:nvPicPr>
          <p:cNvPr id="5" name="图形 3"/>
          <p:cNvPicPr>
            <a:picLocks noChangeAspect="1"/>
          </p:cNvPicPr>
          <p:nvPr>
            <p:custDataLst>
              <p:tags r:id="rId4"/>
            </p:custDataLst>
          </p:nvPr>
        </p:nvPicPr>
        <p:blipFill>
          <a:blip r:embed="rId58"/>
          <a:stretch>
            <a:fillRect/>
          </a:stretch>
        </p:blipFill>
        <p:spPr>
          <a:xfrm>
            <a:off x="608400" y="657955"/>
            <a:ext cx="869950" cy="746935"/>
          </a:xfrm>
          <a:prstGeom prst="rect">
            <a:avLst/>
          </a:prstGeom>
        </p:spPr>
      </p:pic>
      <p:sp>
        <p:nvSpPr>
          <p:cNvPr id="7" name="Oval 5"/>
          <p:cNvSpPr/>
          <p:nvPr>
            <p:custDataLst>
              <p:tags r:id="rId5"/>
            </p:custDataLst>
          </p:nvPr>
        </p:nvSpPr>
        <p:spPr>
          <a:xfrm>
            <a:off x="2640330" y="5085715"/>
            <a:ext cx="633095" cy="633095"/>
          </a:xfrm>
          <a:prstGeom prst="ellipse">
            <a:avLst/>
          </a:prstGeom>
          <a:solidFill>
            <a:sysClr val="windowText" lastClr="000000">
              <a:lumMod val="85000"/>
              <a:lumOff val="15000"/>
            </a:sysClr>
          </a:solidFill>
          <a:ln>
            <a:noFill/>
          </a:ln>
        </p:spPr>
        <p:style>
          <a:lnRef idx="2">
            <a:srgbClr val="8590CA">
              <a:shade val="50000"/>
            </a:srgbClr>
          </a:lnRef>
          <a:fillRef idx="1">
            <a:srgbClr val="8590CA"/>
          </a:fillRef>
          <a:effectRef idx="0">
            <a:srgbClr val="8590CA"/>
          </a:effectRef>
          <a:fontRef idx="minor">
            <a:sysClr val="window" lastClr="FFFFFF"/>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Arial"/>
              <a:ea typeface="微软雅黑" panose="020B0503020204020204" charset="-122"/>
              <a:cs typeface="Arial"/>
            </a:endParaRPr>
          </a:p>
        </p:txBody>
      </p:sp>
      <p:sp>
        <p:nvSpPr>
          <p:cNvPr id="10" name="文本框 9"/>
          <p:cNvSpPr txBox="1"/>
          <p:nvPr>
            <p:custDataLst>
              <p:tags r:id="rId6"/>
            </p:custDataLst>
          </p:nvPr>
        </p:nvSpPr>
        <p:spPr>
          <a:xfrm>
            <a:off x="2640330" y="5275580"/>
            <a:ext cx="632460" cy="306705"/>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ysClr val="window" lastClr="FFFFFF"/>
                </a:solidFill>
                <a:effectLst/>
                <a:uLnTx/>
                <a:uFillTx/>
                <a:latin typeface="Arial" panose="020B0604020202020204" pitchFamily="34" charset="0"/>
                <a:ea typeface="微软雅黑" panose="020B0503020204020204" charset="-122"/>
                <a:cs typeface="+mn-cs"/>
              </a:rPr>
              <a:t>WPS</a:t>
            </a:r>
          </a:p>
        </p:txBody>
      </p:sp>
      <p:sp>
        <p:nvSpPr>
          <p:cNvPr id="16" name="矩形 15"/>
          <p:cNvSpPr/>
          <p:nvPr>
            <p:custDataLst>
              <p:tags r:id="rId7"/>
            </p:custDataLst>
          </p:nvPr>
        </p:nvSpPr>
        <p:spPr>
          <a:xfrm>
            <a:off x="5622966" y="685235"/>
            <a:ext cx="5641200" cy="5641200"/>
          </a:xfrm>
          <a:prstGeom prst="rect">
            <a:avLst/>
          </a:prstGeom>
          <a:solidFill>
            <a:srgbClr val="FFFFFF"/>
          </a:solidFill>
          <a:ln>
            <a:noFill/>
          </a:ln>
          <a:effectLst>
            <a:outerShdw blurRad="127000" dist="38100" dir="5400000" algn="t" rotWithShape="0">
              <a:sysClr val="windowText" lastClr="000000">
                <a:lumMod val="95000"/>
                <a:lumOff val="5000"/>
                <a:alpha val="20000"/>
              </a:sysClr>
            </a:outerShdw>
          </a:effectLst>
        </p:spPr>
        <p:style>
          <a:lnRef idx="2">
            <a:srgbClr val="8590CA">
              <a:shade val="50000"/>
            </a:srgbClr>
          </a:lnRef>
          <a:fillRef idx="1">
            <a:srgbClr val="8590CA"/>
          </a:fillRef>
          <a:effectRef idx="0">
            <a:srgbClr val="8590CA"/>
          </a:effectRef>
          <a:fontRef idx="minor">
            <a:sysClr val="window" lastClr="FFFFFF"/>
          </a:fontRef>
        </p:style>
        <p:txBody>
          <a:bodyPr rtlCol="0" anchor="ctr"/>
          <a:lstStyle>
            <a:defPPr>
              <a:defRPr lang="zh-CN">
                <a:solidFill>
                  <a:sysClr val="window" lastClr="FFFFFF"/>
                </a:solidFill>
              </a:defRPr>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1" i="0" u="none" strike="noStrike" kern="1200" cap="none" spc="0" normalizeH="0" baseline="0" noProof="0">
              <a:ln>
                <a:noFill/>
              </a:ln>
              <a:solidFill>
                <a:sysClr val="window" lastClr="FFFFFF"/>
              </a:solidFill>
              <a:effectLst/>
              <a:uLnTx/>
              <a:uFillTx/>
              <a:latin typeface="微软雅黑"/>
              <a:ea typeface="微软雅黑"/>
              <a:cs typeface="+mn-cs"/>
            </a:endParaRPr>
          </a:p>
        </p:txBody>
      </p:sp>
      <p:sp>
        <p:nvSpPr>
          <p:cNvPr id="69" name="任意多边形 16"/>
          <p:cNvSpPr/>
          <p:nvPr>
            <p:custDataLst>
              <p:tags r:id="rId8"/>
            </p:custDataLst>
          </p:nvPr>
        </p:nvSpPr>
        <p:spPr>
          <a:xfrm>
            <a:off x="5800725" y="2949575"/>
            <a:ext cx="1827530" cy="398780"/>
          </a:xfrm>
          <a:custGeom>
            <a:avLst/>
            <a:gdLst>
              <a:gd name="connsiteX0" fmla="*/ 0 w 2163729"/>
              <a:gd name="connsiteY0" fmla="*/ 0 h 471958"/>
              <a:gd name="connsiteX1" fmla="*/ 2163729 w 2163729"/>
              <a:gd name="connsiteY1" fmla="*/ 0 h 471958"/>
              <a:gd name="connsiteX2" fmla="*/ 2128506 w 2163729"/>
              <a:gd name="connsiteY2" fmla="*/ 3551 h 471958"/>
              <a:gd name="connsiteX3" fmla="*/ 1746743 w 2163729"/>
              <a:gd name="connsiteY3" fmla="*/ 471958 h 471958"/>
              <a:gd name="connsiteX4" fmla="*/ 416985 w 2163729"/>
              <a:gd name="connsiteY4" fmla="*/ 471958 h 471958"/>
              <a:gd name="connsiteX5" fmla="*/ 35222 w 2163729"/>
              <a:gd name="connsiteY5" fmla="*/ 3551 h 47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729" h="471958">
                <a:moveTo>
                  <a:pt x="0" y="0"/>
                </a:moveTo>
                <a:lnTo>
                  <a:pt x="2163729" y="0"/>
                </a:lnTo>
                <a:lnTo>
                  <a:pt x="2128506" y="3551"/>
                </a:lnTo>
                <a:cubicBezTo>
                  <a:pt x="1910634" y="48134"/>
                  <a:pt x="1746743" y="240907"/>
                  <a:pt x="1746743" y="471958"/>
                </a:cubicBezTo>
                <a:lnTo>
                  <a:pt x="416985" y="471958"/>
                </a:lnTo>
                <a:cubicBezTo>
                  <a:pt x="416985" y="240907"/>
                  <a:pt x="253094" y="48134"/>
                  <a:pt x="35222" y="3551"/>
                </a:cubicBezTo>
                <a:close/>
              </a:path>
            </a:pathLst>
          </a:custGeom>
          <a:solidFill>
            <a:srgbClr val="64606D"/>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70" name="同心圆 4"/>
          <p:cNvSpPr/>
          <p:nvPr>
            <p:custDataLst>
              <p:tags r:id="rId9"/>
            </p:custDataLst>
          </p:nvPr>
        </p:nvSpPr>
        <p:spPr>
          <a:xfrm>
            <a:off x="6068060" y="2959100"/>
            <a:ext cx="120015" cy="120015"/>
          </a:xfrm>
          <a:prstGeom prst="donut">
            <a:avLst>
              <a:gd name="adj" fmla="val 4379"/>
            </a:avLst>
          </a:prstGeom>
          <a:solidFill>
            <a:srgbClr val="FEFFFF">
              <a:alpha val="28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71" name="椭圆 70"/>
          <p:cNvSpPr/>
          <p:nvPr>
            <p:custDataLst>
              <p:tags r:id="rId10"/>
            </p:custDataLst>
          </p:nvPr>
        </p:nvSpPr>
        <p:spPr>
          <a:xfrm>
            <a:off x="7225030" y="2890520"/>
            <a:ext cx="164465" cy="16446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72" name="椭圆 71"/>
          <p:cNvSpPr/>
          <p:nvPr>
            <p:custDataLst>
              <p:tags r:id="rId11"/>
            </p:custDataLst>
          </p:nvPr>
        </p:nvSpPr>
        <p:spPr>
          <a:xfrm>
            <a:off x="7185025" y="3070225"/>
            <a:ext cx="40005" cy="4000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73" name="椭圆 72"/>
          <p:cNvSpPr/>
          <p:nvPr>
            <p:custDataLst>
              <p:tags r:id="rId12"/>
            </p:custDataLst>
          </p:nvPr>
        </p:nvSpPr>
        <p:spPr>
          <a:xfrm>
            <a:off x="6874510" y="2870200"/>
            <a:ext cx="120015" cy="12001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74" name="椭圆 73"/>
          <p:cNvSpPr/>
          <p:nvPr>
            <p:custDataLst>
              <p:tags r:id="rId13"/>
            </p:custDataLst>
          </p:nvPr>
        </p:nvSpPr>
        <p:spPr>
          <a:xfrm>
            <a:off x="6530975" y="2994025"/>
            <a:ext cx="120015" cy="12001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75" name="椭圆 74"/>
          <p:cNvSpPr/>
          <p:nvPr>
            <p:custDataLst>
              <p:tags r:id="rId14"/>
            </p:custDataLst>
          </p:nvPr>
        </p:nvSpPr>
        <p:spPr>
          <a:xfrm>
            <a:off x="6233795" y="2961640"/>
            <a:ext cx="177165" cy="177165"/>
          </a:xfrm>
          <a:prstGeom prst="ellipse">
            <a:avLst/>
          </a:prstGeom>
          <a:solidFill>
            <a:srgbClr val="64606D">
              <a:lumMod val="20000"/>
              <a:lumOff val="80000"/>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76" name="椭圆 75"/>
          <p:cNvSpPr/>
          <p:nvPr>
            <p:custDataLst>
              <p:tags r:id="rId15"/>
            </p:custDataLst>
          </p:nvPr>
        </p:nvSpPr>
        <p:spPr>
          <a:xfrm>
            <a:off x="7328535" y="2886075"/>
            <a:ext cx="109220" cy="109220"/>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77" name="同心圆 11"/>
          <p:cNvSpPr/>
          <p:nvPr>
            <p:custDataLst>
              <p:tags r:id="rId16"/>
            </p:custDataLst>
          </p:nvPr>
        </p:nvSpPr>
        <p:spPr>
          <a:xfrm>
            <a:off x="6906895" y="2925445"/>
            <a:ext cx="173990" cy="173990"/>
          </a:xfrm>
          <a:prstGeom prst="donut">
            <a:avLst>
              <a:gd name="adj" fmla="val 4379"/>
            </a:avLst>
          </a:prstGeom>
          <a:solidFill>
            <a:srgbClr val="FEFFFF">
              <a:alpha val="28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78" name="椭圆 77"/>
          <p:cNvSpPr/>
          <p:nvPr>
            <p:custDataLst>
              <p:tags r:id="rId17"/>
            </p:custDataLst>
          </p:nvPr>
        </p:nvSpPr>
        <p:spPr>
          <a:xfrm>
            <a:off x="6017895" y="2910840"/>
            <a:ext cx="109855" cy="109855"/>
          </a:xfrm>
          <a:prstGeom prst="ellipse">
            <a:avLst/>
          </a:prstGeom>
          <a:solidFill>
            <a:srgbClr val="64606D">
              <a:lumMod val="20000"/>
              <a:lumOff val="80000"/>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79" name="任意多边形 2"/>
          <p:cNvSpPr/>
          <p:nvPr>
            <p:custDataLst>
              <p:tags r:id="rId18"/>
            </p:custDataLst>
          </p:nvPr>
        </p:nvSpPr>
        <p:spPr>
          <a:xfrm>
            <a:off x="6144260" y="3078480"/>
            <a:ext cx="1141095" cy="269240"/>
          </a:xfrm>
          <a:custGeom>
            <a:avLst/>
            <a:gdLst>
              <a:gd name="connsiteX0" fmla="*/ 161589 w 1350644"/>
              <a:gd name="connsiteY0" fmla="*/ 0 h 319087"/>
              <a:gd name="connsiteX1" fmla="*/ 1189055 w 1350644"/>
              <a:gd name="connsiteY1" fmla="*/ 0 h 319087"/>
              <a:gd name="connsiteX2" fmla="*/ 1350644 w 1350644"/>
              <a:gd name="connsiteY2" fmla="*/ 319087 h 319087"/>
              <a:gd name="connsiteX3" fmla="*/ 0 w 1350644"/>
              <a:gd name="connsiteY3" fmla="*/ 319087 h 319087"/>
            </a:gdLst>
            <a:ahLst/>
            <a:cxnLst>
              <a:cxn ang="0">
                <a:pos x="connsiteX0" y="connsiteY0"/>
              </a:cxn>
              <a:cxn ang="0">
                <a:pos x="connsiteX1" y="connsiteY1"/>
              </a:cxn>
              <a:cxn ang="0">
                <a:pos x="connsiteX2" y="connsiteY2"/>
              </a:cxn>
              <a:cxn ang="0">
                <a:pos x="connsiteX3" y="connsiteY3"/>
              </a:cxn>
            </a:cxnLst>
            <a:rect l="l" t="t" r="r" b="b"/>
            <a:pathLst>
              <a:path w="1350644" h="319087">
                <a:moveTo>
                  <a:pt x="161589" y="0"/>
                </a:moveTo>
                <a:lnTo>
                  <a:pt x="1189055" y="0"/>
                </a:lnTo>
                <a:lnTo>
                  <a:pt x="1350644" y="319087"/>
                </a:lnTo>
                <a:lnTo>
                  <a:pt x="0" y="319087"/>
                </a:lnTo>
                <a:close/>
              </a:path>
            </a:pathLst>
          </a:custGeom>
          <a:solidFill>
            <a:srgbClr val="64606D">
              <a:lumMod val="20000"/>
              <a:lumOff val="80000"/>
            </a:srgbClr>
          </a:solidFill>
          <a:ln>
            <a:noFill/>
          </a:ln>
          <a:effectLst>
            <a:outerShdw blurRad="50800" dist="38100" dir="16200000" rotWithShape="0">
              <a:prstClr val="black">
                <a:alpha val="40000"/>
              </a:prstClr>
            </a:outerShdw>
          </a:effectLst>
        </p:spPr>
        <p:style>
          <a:lnRef idx="2">
            <a:srgbClr val="64606D">
              <a:shade val="50000"/>
            </a:srgbClr>
          </a:lnRef>
          <a:fillRef idx="1">
            <a:srgbClr val="64606D"/>
          </a:fillRef>
          <a:effectRef idx="0">
            <a:srgbClr val="64606D"/>
          </a:effectRef>
          <a:fontRef idx="minor">
            <a:srgbClr val="FFFFFF"/>
          </a:fontRef>
        </p:style>
        <p:txBody>
          <a:bodyPr wrap="square" rtlCol="0" anchor="ctr">
            <a:normAutofit fontScale="525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rPr>
              <a:t>A</a:t>
            </a:r>
          </a:p>
        </p:txBody>
      </p:sp>
      <p:sp>
        <p:nvSpPr>
          <p:cNvPr id="80" name="圆角矩形 14"/>
          <p:cNvSpPr/>
          <p:nvPr>
            <p:custDataLst>
              <p:tags r:id="rId19"/>
            </p:custDataLst>
          </p:nvPr>
        </p:nvSpPr>
        <p:spPr>
          <a:xfrm>
            <a:off x="5572125" y="1610995"/>
            <a:ext cx="2285365" cy="1338580"/>
          </a:xfrm>
          <a:prstGeom prst="roundRect">
            <a:avLst>
              <a:gd name="adj" fmla="val 0"/>
            </a:avLst>
          </a:prstGeom>
          <a:solidFill>
            <a:srgbClr val="FFFFFF"/>
          </a:solidFill>
          <a:ln w="3175">
            <a:solidFill>
              <a:srgbClr val="64606D"/>
            </a:solidFill>
          </a:ln>
        </p:spPr>
        <p:style>
          <a:lnRef idx="2">
            <a:srgbClr val="64606D">
              <a:shade val="50000"/>
            </a:srgbClr>
          </a:lnRef>
          <a:fillRef idx="1">
            <a:srgbClr val="64606D"/>
          </a:fillRef>
          <a:effectRef idx="0">
            <a:srgbClr val="64606D"/>
          </a:effectRef>
          <a:fontRef idx="minor">
            <a:srgbClr val="FFFFFF"/>
          </a:fontRef>
        </p:style>
        <p:txBody>
          <a:bodyPr tIns="72000" bIns="72000" rtlCol="0" anchor="ct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81" name="任意多边形 19"/>
          <p:cNvSpPr/>
          <p:nvPr>
            <p:custDataLst>
              <p:tags r:id="rId20"/>
            </p:custDataLst>
          </p:nvPr>
        </p:nvSpPr>
        <p:spPr>
          <a:xfrm>
            <a:off x="8855075" y="2949575"/>
            <a:ext cx="1827530" cy="398780"/>
          </a:xfrm>
          <a:custGeom>
            <a:avLst/>
            <a:gdLst>
              <a:gd name="connsiteX0" fmla="*/ 0 w 2163729"/>
              <a:gd name="connsiteY0" fmla="*/ 0 h 471958"/>
              <a:gd name="connsiteX1" fmla="*/ 2163729 w 2163729"/>
              <a:gd name="connsiteY1" fmla="*/ 0 h 471958"/>
              <a:gd name="connsiteX2" fmla="*/ 2128506 w 2163729"/>
              <a:gd name="connsiteY2" fmla="*/ 3551 h 471958"/>
              <a:gd name="connsiteX3" fmla="*/ 1746743 w 2163729"/>
              <a:gd name="connsiteY3" fmla="*/ 471958 h 471958"/>
              <a:gd name="connsiteX4" fmla="*/ 416985 w 2163729"/>
              <a:gd name="connsiteY4" fmla="*/ 471958 h 471958"/>
              <a:gd name="connsiteX5" fmla="*/ 35222 w 2163729"/>
              <a:gd name="connsiteY5" fmla="*/ 3551 h 47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729" h="471958">
                <a:moveTo>
                  <a:pt x="0" y="0"/>
                </a:moveTo>
                <a:lnTo>
                  <a:pt x="2163729" y="0"/>
                </a:lnTo>
                <a:lnTo>
                  <a:pt x="2128506" y="3551"/>
                </a:lnTo>
                <a:cubicBezTo>
                  <a:pt x="1910634" y="48134"/>
                  <a:pt x="1746743" y="240907"/>
                  <a:pt x="1746743" y="471958"/>
                </a:cubicBezTo>
                <a:lnTo>
                  <a:pt x="416985" y="471958"/>
                </a:lnTo>
                <a:cubicBezTo>
                  <a:pt x="416985" y="240907"/>
                  <a:pt x="253094" y="48134"/>
                  <a:pt x="35222" y="3551"/>
                </a:cubicBezTo>
                <a:close/>
              </a:path>
            </a:pathLst>
          </a:custGeom>
          <a:solidFill>
            <a:srgbClr val="64606D"/>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82" name="同心圆 20"/>
          <p:cNvSpPr/>
          <p:nvPr>
            <p:custDataLst>
              <p:tags r:id="rId21"/>
            </p:custDataLst>
          </p:nvPr>
        </p:nvSpPr>
        <p:spPr>
          <a:xfrm>
            <a:off x="9122410" y="2959100"/>
            <a:ext cx="120015" cy="120015"/>
          </a:xfrm>
          <a:prstGeom prst="donut">
            <a:avLst>
              <a:gd name="adj" fmla="val 4379"/>
            </a:avLst>
          </a:prstGeom>
          <a:solidFill>
            <a:srgbClr val="FEFFFF">
              <a:alpha val="28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83" name="椭圆 82"/>
          <p:cNvSpPr/>
          <p:nvPr>
            <p:custDataLst>
              <p:tags r:id="rId22"/>
            </p:custDataLst>
          </p:nvPr>
        </p:nvSpPr>
        <p:spPr>
          <a:xfrm>
            <a:off x="10279380" y="2890520"/>
            <a:ext cx="164465" cy="16446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84" name="椭圆 83"/>
          <p:cNvSpPr/>
          <p:nvPr>
            <p:custDataLst>
              <p:tags r:id="rId23"/>
            </p:custDataLst>
          </p:nvPr>
        </p:nvSpPr>
        <p:spPr>
          <a:xfrm>
            <a:off x="10239375" y="3070225"/>
            <a:ext cx="40005" cy="4000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85" name="椭圆 84"/>
          <p:cNvSpPr/>
          <p:nvPr>
            <p:custDataLst>
              <p:tags r:id="rId24"/>
            </p:custDataLst>
          </p:nvPr>
        </p:nvSpPr>
        <p:spPr>
          <a:xfrm>
            <a:off x="9928860" y="2870200"/>
            <a:ext cx="120015" cy="12001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86" name="椭圆 85"/>
          <p:cNvSpPr/>
          <p:nvPr>
            <p:custDataLst>
              <p:tags r:id="rId25"/>
            </p:custDataLst>
          </p:nvPr>
        </p:nvSpPr>
        <p:spPr>
          <a:xfrm>
            <a:off x="9585325" y="2994025"/>
            <a:ext cx="120015" cy="12001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87" name="椭圆 86"/>
          <p:cNvSpPr/>
          <p:nvPr>
            <p:custDataLst>
              <p:tags r:id="rId26"/>
            </p:custDataLst>
          </p:nvPr>
        </p:nvSpPr>
        <p:spPr>
          <a:xfrm>
            <a:off x="9288145" y="2961640"/>
            <a:ext cx="177165" cy="177165"/>
          </a:xfrm>
          <a:prstGeom prst="ellipse">
            <a:avLst/>
          </a:prstGeom>
          <a:solidFill>
            <a:srgbClr val="64606D">
              <a:lumMod val="20000"/>
              <a:lumOff val="80000"/>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88" name="椭圆 87"/>
          <p:cNvSpPr/>
          <p:nvPr>
            <p:custDataLst>
              <p:tags r:id="rId27"/>
            </p:custDataLst>
          </p:nvPr>
        </p:nvSpPr>
        <p:spPr>
          <a:xfrm>
            <a:off x="10382885" y="2886075"/>
            <a:ext cx="109220" cy="109220"/>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89" name="同心圆 27"/>
          <p:cNvSpPr/>
          <p:nvPr>
            <p:custDataLst>
              <p:tags r:id="rId28"/>
            </p:custDataLst>
          </p:nvPr>
        </p:nvSpPr>
        <p:spPr>
          <a:xfrm>
            <a:off x="9961880" y="2925445"/>
            <a:ext cx="173990" cy="173990"/>
          </a:xfrm>
          <a:prstGeom prst="donut">
            <a:avLst>
              <a:gd name="adj" fmla="val 4379"/>
            </a:avLst>
          </a:prstGeom>
          <a:solidFill>
            <a:srgbClr val="FEFFFF">
              <a:alpha val="28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90" name="椭圆 89"/>
          <p:cNvSpPr/>
          <p:nvPr>
            <p:custDataLst>
              <p:tags r:id="rId29"/>
            </p:custDataLst>
          </p:nvPr>
        </p:nvSpPr>
        <p:spPr>
          <a:xfrm>
            <a:off x="9072245" y="2910840"/>
            <a:ext cx="109855" cy="109855"/>
          </a:xfrm>
          <a:prstGeom prst="ellipse">
            <a:avLst/>
          </a:prstGeom>
          <a:solidFill>
            <a:srgbClr val="64606D">
              <a:lumMod val="20000"/>
              <a:lumOff val="80000"/>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91" name="任意多边形 29"/>
          <p:cNvSpPr/>
          <p:nvPr>
            <p:custDataLst>
              <p:tags r:id="rId30"/>
            </p:custDataLst>
          </p:nvPr>
        </p:nvSpPr>
        <p:spPr>
          <a:xfrm>
            <a:off x="9198610" y="3078480"/>
            <a:ext cx="1141095" cy="269240"/>
          </a:xfrm>
          <a:custGeom>
            <a:avLst/>
            <a:gdLst>
              <a:gd name="connsiteX0" fmla="*/ 161589 w 1350644"/>
              <a:gd name="connsiteY0" fmla="*/ 0 h 319087"/>
              <a:gd name="connsiteX1" fmla="*/ 1189055 w 1350644"/>
              <a:gd name="connsiteY1" fmla="*/ 0 h 319087"/>
              <a:gd name="connsiteX2" fmla="*/ 1350644 w 1350644"/>
              <a:gd name="connsiteY2" fmla="*/ 319087 h 319087"/>
              <a:gd name="connsiteX3" fmla="*/ 0 w 1350644"/>
              <a:gd name="connsiteY3" fmla="*/ 319087 h 319087"/>
            </a:gdLst>
            <a:ahLst/>
            <a:cxnLst>
              <a:cxn ang="0">
                <a:pos x="connsiteX0" y="connsiteY0"/>
              </a:cxn>
              <a:cxn ang="0">
                <a:pos x="connsiteX1" y="connsiteY1"/>
              </a:cxn>
              <a:cxn ang="0">
                <a:pos x="connsiteX2" y="connsiteY2"/>
              </a:cxn>
              <a:cxn ang="0">
                <a:pos x="connsiteX3" y="connsiteY3"/>
              </a:cxn>
            </a:cxnLst>
            <a:rect l="l" t="t" r="r" b="b"/>
            <a:pathLst>
              <a:path w="1350644" h="319087">
                <a:moveTo>
                  <a:pt x="161589" y="0"/>
                </a:moveTo>
                <a:lnTo>
                  <a:pt x="1189055" y="0"/>
                </a:lnTo>
                <a:lnTo>
                  <a:pt x="1350644" y="319087"/>
                </a:lnTo>
                <a:lnTo>
                  <a:pt x="0" y="319087"/>
                </a:lnTo>
                <a:close/>
              </a:path>
            </a:pathLst>
          </a:custGeom>
          <a:solidFill>
            <a:srgbClr val="64606D">
              <a:lumMod val="20000"/>
              <a:lumOff val="80000"/>
            </a:srgbClr>
          </a:solidFill>
          <a:ln>
            <a:noFill/>
          </a:ln>
          <a:effectLst>
            <a:outerShdw blurRad="50800" dist="38100" dir="16200000" rotWithShape="0">
              <a:prstClr val="black">
                <a:alpha val="40000"/>
              </a:prstClr>
            </a:outerShdw>
          </a:effectLst>
        </p:spPr>
        <p:style>
          <a:lnRef idx="2">
            <a:srgbClr val="64606D">
              <a:shade val="50000"/>
            </a:srgbClr>
          </a:lnRef>
          <a:fillRef idx="1">
            <a:srgbClr val="64606D"/>
          </a:fillRef>
          <a:effectRef idx="0">
            <a:srgbClr val="64606D"/>
          </a:effectRef>
          <a:fontRef idx="minor">
            <a:srgbClr val="FFFFFF"/>
          </a:fontRef>
        </p:style>
        <p:txBody>
          <a:bodyPr wrap="square" rtlCol="0" anchor="ctr">
            <a:normAutofit fontScale="525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rPr>
              <a:t>B</a:t>
            </a:r>
          </a:p>
        </p:txBody>
      </p:sp>
      <p:sp>
        <p:nvSpPr>
          <p:cNvPr id="92" name="圆角矩形 30"/>
          <p:cNvSpPr/>
          <p:nvPr>
            <p:custDataLst>
              <p:tags r:id="rId31"/>
            </p:custDataLst>
          </p:nvPr>
        </p:nvSpPr>
        <p:spPr>
          <a:xfrm>
            <a:off x="8626475" y="1610995"/>
            <a:ext cx="2285365" cy="1338580"/>
          </a:xfrm>
          <a:prstGeom prst="roundRect">
            <a:avLst>
              <a:gd name="adj" fmla="val 0"/>
            </a:avLst>
          </a:prstGeom>
          <a:solidFill>
            <a:srgbClr val="FFFFFF"/>
          </a:solidFill>
          <a:ln w="3175">
            <a:solidFill>
              <a:srgbClr val="64606D"/>
            </a:solidFill>
          </a:ln>
        </p:spPr>
        <p:style>
          <a:lnRef idx="2">
            <a:srgbClr val="64606D">
              <a:shade val="50000"/>
            </a:srgbClr>
          </a:lnRef>
          <a:fillRef idx="1">
            <a:srgbClr val="64606D"/>
          </a:fillRef>
          <a:effectRef idx="0">
            <a:srgbClr val="64606D"/>
          </a:effectRef>
          <a:fontRef idx="minor">
            <a:srgbClr val="FFFFFF"/>
          </a:fontRef>
        </p:style>
        <p:txBody>
          <a:bodyPr tIns="72000" bIns="72000" rtlCol="0" anchor="ct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05" name="文本框 104"/>
          <p:cNvSpPr txBox="1"/>
          <p:nvPr>
            <p:custDataLst>
              <p:tags r:id="rId32"/>
            </p:custDataLst>
          </p:nvPr>
        </p:nvSpPr>
        <p:spPr>
          <a:xfrm>
            <a:off x="5663565" y="1914525"/>
            <a:ext cx="2101850" cy="730885"/>
          </a:xfrm>
          <a:prstGeom prst="rect">
            <a:avLst/>
          </a:prstGeom>
          <a:noFill/>
        </p:spPr>
        <p:txBody>
          <a:bodyPr wrap="square" rtlCol="0" anchor="ctr" anchorCtr="0">
            <a:noAutofit/>
          </a:bodyPr>
          <a:lstStyle/>
          <a:p>
            <a:pPr marL="0" marR="0" lvl="0" indent="0" algn="ctr" defTabSz="914400" rtl="0" eaLnBrk="1" fontAlgn="auto" latinLnBrk="0" hangingPunct="1">
              <a:lnSpc>
                <a:spcPct val="120000"/>
              </a:lnSpc>
              <a:spcBef>
                <a:spcPts val="0"/>
              </a:spcBef>
              <a:spcAft>
                <a:spcPts val="0"/>
              </a:spcAft>
              <a:buClrTx/>
              <a:buSzPct val="100000"/>
              <a:buFontTx/>
              <a:buNone/>
              <a:tabLst/>
              <a:defRPr/>
            </a:pPr>
            <a:r>
              <a:rPr kumimoji="0" lang="zh-CN" altLang="en-US" sz="1800" b="1" i="0" u="none" strike="noStrike" kern="1200" cap="none" spc="20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charset="-122"/>
                <a:cs typeface="+mn-cs"/>
              </a:rPr>
              <a:t>教室进行升级改造</a:t>
            </a:r>
            <a:endParaRPr kumimoji="0" lang="en-US" altLang="zh-CN" sz="1800" b="1" i="0" u="none" strike="noStrike" kern="1200" cap="none" spc="200" normalizeH="0" baseline="0" noProof="0" dirty="0">
              <a:ln>
                <a:noFill/>
              </a:ln>
              <a:solidFill>
                <a:srgbClr val="000000">
                  <a:lumMod val="75000"/>
                  <a:lumOff val="25000"/>
                </a:srgbClr>
              </a:solidFill>
              <a:effectLst/>
              <a:uLnTx/>
              <a:uFillTx/>
              <a:latin typeface="Arial" panose="020B0604020202020204" pitchFamily="34" charset="0"/>
              <a:ea typeface="微软雅黑" panose="020B0503020204020204" charset="-122"/>
              <a:cs typeface="+mn-cs"/>
            </a:endParaRPr>
          </a:p>
        </p:txBody>
      </p:sp>
      <p:sp>
        <p:nvSpPr>
          <p:cNvPr id="106" name="文本框 105"/>
          <p:cNvSpPr txBox="1"/>
          <p:nvPr>
            <p:custDataLst>
              <p:tags r:id="rId33"/>
            </p:custDataLst>
          </p:nvPr>
        </p:nvSpPr>
        <p:spPr>
          <a:xfrm>
            <a:off x="8717915" y="1914525"/>
            <a:ext cx="2101850" cy="730885"/>
          </a:xfrm>
          <a:prstGeom prst="rect">
            <a:avLst/>
          </a:prstGeom>
          <a:noFill/>
        </p:spPr>
        <p:txBody>
          <a:bodyPr wrap="square" rtlCol="0" anchor="ctr" anchorCtr="0">
            <a:noAutofit/>
          </a:bodyPr>
          <a:lstStyle/>
          <a:p>
            <a:pPr marL="0" marR="0" lvl="0" indent="0" algn="ctr" defTabSz="914400" rtl="0" eaLnBrk="1" fontAlgn="auto" latinLnBrk="0" hangingPunct="1">
              <a:lnSpc>
                <a:spcPct val="120000"/>
              </a:lnSpc>
              <a:spcBef>
                <a:spcPts val="0"/>
              </a:spcBef>
              <a:spcAft>
                <a:spcPts val="0"/>
              </a:spcAft>
              <a:buClrTx/>
              <a:buSzPct val="100000"/>
              <a:buFontTx/>
              <a:buNone/>
              <a:tabLst/>
              <a:defRPr/>
            </a:pPr>
            <a:r>
              <a:rPr kumimoji="0" lang="zh-CN" altLang="en-US" sz="1800" b="1" i="0" u="none" strike="noStrike" kern="1200" cap="none" spc="200" normalizeH="0" baseline="0" noProof="0" dirty="0">
                <a:ln>
                  <a:noFill/>
                </a:ln>
                <a:solidFill>
                  <a:srgbClr val="000000">
                    <a:lumMod val="75000"/>
                    <a:lumOff val="25000"/>
                  </a:srgbClr>
                </a:solidFill>
                <a:effectLst/>
                <a:uLnTx/>
                <a:uFillTx/>
                <a:latin typeface="Arial" panose="020B0604020202020204" pitchFamily="34" charset="0"/>
                <a:ea typeface="微软雅黑" panose="020B0503020204020204" charset="-122"/>
                <a:cs typeface="+mn-cs"/>
              </a:rPr>
              <a:t>配备上</a:t>
            </a:r>
            <a:r>
              <a:rPr kumimoji="0" lang="en-US" altLang="zh-CN" sz="1800" b="1" i="0" u="none" strike="noStrike" kern="1200" cap="none" spc="200" normalizeH="0" baseline="0" noProof="0" dirty="0">
                <a:ln>
                  <a:noFill/>
                </a:ln>
                <a:solidFill>
                  <a:srgbClr val="000000">
                    <a:lumMod val="75000"/>
                    <a:lumOff val="25000"/>
                  </a:srgbClr>
                </a:solidFill>
                <a:effectLst/>
                <a:uLnTx/>
                <a:uFillTx/>
                <a:latin typeface="Arial" panose="020B0604020202020204" pitchFamily="34" charset="0"/>
                <a:ea typeface="微软雅黑" panose="020B0503020204020204" charset="-122"/>
                <a:cs typeface="+mn-cs"/>
              </a:rPr>
              <a:t>5G</a:t>
            </a:r>
            <a:r>
              <a:rPr kumimoji="0" lang="zh-CN" altLang="en-US" sz="1800" b="1" i="0" u="none" strike="noStrike" kern="1200" cap="none" spc="200" normalizeH="0" baseline="0" noProof="0" dirty="0">
                <a:ln>
                  <a:noFill/>
                </a:ln>
                <a:solidFill>
                  <a:srgbClr val="000000">
                    <a:lumMod val="75000"/>
                    <a:lumOff val="25000"/>
                  </a:srgbClr>
                </a:solidFill>
                <a:effectLst/>
                <a:uLnTx/>
                <a:uFillTx/>
                <a:latin typeface="Arial" panose="020B0604020202020204" pitchFamily="34" charset="0"/>
                <a:ea typeface="微软雅黑" panose="020B0503020204020204" charset="-122"/>
                <a:cs typeface="+mn-cs"/>
              </a:rPr>
              <a:t>网络</a:t>
            </a:r>
            <a:endParaRPr kumimoji="0" lang="en-US" altLang="zh-CN" sz="1800" b="1" i="0" u="none" strike="noStrike" kern="1200" cap="none" spc="200" normalizeH="0" baseline="0" noProof="0" dirty="0">
              <a:ln>
                <a:noFill/>
              </a:ln>
              <a:solidFill>
                <a:srgbClr val="000000">
                  <a:lumMod val="75000"/>
                  <a:lumOff val="25000"/>
                </a:srgbClr>
              </a:solidFill>
              <a:effectLst/>
              <a:uLnTx/>
              <a:uFillTx/>
              <a:latin typeface="Arial" panose="020B0604020202020204" pitchFamily="34" charset="0"/>
              <a:ea typeface="微软雅黑" panose="020B0503020204020204" charset="-122"/>
              <a:cs typeface="+mn-cs"/>
            </a:endParaRPr>
          </a:p>
        </p:txBody>
      </p:sp>
      <p:sp>
        <p:nvSpPr>
          <p:cNvPr id="93" name="任意多边形 32"/>
          <p:cNvSpPr/>
          <p:nvPr>
            <p:custDataLst>
              <p:tags r:id="rId34"/>
            </p:custDataLst>
          </p:nvPr>
        </p:nvSpPr>
        <p:spPr>
          <a:xfrm>
            <a:off x="7151003" y="4990913"/>
            <a:ext cx="1827530" cy="398780"/>
          </a:xfrm>
          <a:custGeom>
            <a:avLst/>
            <a:gdLst>
              <a:gd name="connsiteX0" fmla="*/ 0 w 2163729"/>
              <a:gd name="connsiteY0" fmla="*/ 0 h 471958"/>
              <a:gd name="connsiteX1" fmla="*/ 2163729 w 2163729"/>
              <a:gd name="connsiteY1" fmla="*/ 0 h 471958"/>
              <a:gd name="connsiteX2" fmla="*/ 2128506 w 2163729"/>
              <a:gd name="connsiteY2" fmla="*/ 3551 h 471958"/>
              <a:gd name="connsiteX3" fmla="*/ 1746743 w 2163729"/>
              <a:gd name="connsiteY3" fmla="*/ 471958 h 471958"/>
              <a:gd name="connsiteX4" fmla="*/ 416985 w 2163729"/>
              <a:gd name="connsiteY4" fmla="*/ 471958 h 471958"/>
              <a:gd name="connsiteX5" fmla="*/ 35222 w 2163729"/>
              <a:gd name="connsiteY5" fmla="*/ 3551 h 47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729" h="471958">
                <a:moveTo>
                  <a:pt x="0" y="0"/>
                </a:moveTo>
                <a:lnTo>
                  <a:pt x="2163729" y="0"/>
                </a:lnTo>
                <a:lnTo>
                  <a:pt x="2128506" y="3551"/>
                </a:lnTo>
                <a:cubicBezTo>
                  <a:pt x="1910634" y="48134"/>
                  <a:pt x="1746743" y="240907"/>
                  <a:pt x="1746743" y="471958"/>
                </a:cubicBezTo>
                <a:lnTo>
                  <a:pt x="416985" y="471958"/>
                </a:lnTo>
                <a:cubicBezTo>
                  <a:pt x="416985" y="240907"/>
                  <a:pt x="253094" y="48134"/>
                  <a:pt x="35222" y="3551"/>
                </a:cubicBezTo>
                <a:close/>
              </a:path>
            </a:pathLst>
          </a:custGeom>
          <a:solidFill>
            <a:srgbClr val="64606D"/>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94" name="同心圆 33"/>
          <p:cNvSpPr/>
          <p:nvPr>
            <p:custDataLst>
              <p:tags r:id="rId35"/>
            </p:custDataLst>
          </p:nvPr>
        </p:nvSpPr>
        <p:spPr>
          <a:xfrm>
            <a:off x="6068060" y="4853940"/>
            <a:ext cx="120015" cy="120015"/>
          </a:xfrm>
          <a:prstGeom prst="donut">
            <a:avLst>
              <a:gd name="adj" fmla="val 4379"/>
            </a:avLst>
          </a:prstGeom>
          <a:solidFill>
            <a:srgbClr val="FEFFFF">
              <a:alpha val="28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95" name="椭圆 94"/>
          <p:cNvSpPr/>
          <p:nvPr>
            <p:custDataLst>
              <p:tags r:id="rId36"/>
            </p:custDataLst>
          </p:nvPr>
        </p:nvSpPr>
        <p:spPr>
          <a:xfrm>
            <a:off x="7225030" y="4785360"/>
            <a:ext cx="164465" cy="16446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96" name="椭圆 95"/>
          <p:cNvSpPr/>
          <p:nvPr>
            <p:custDataLst>
              <p:tags r:id="rId37"/>
            </p:custDataLst>
          </p:nvPr>
        </p:nvSpPr>
        <p:spPr>
          <a:xfrm>
            <a:off x="7185025" y="4965065"/>
            <a:ext cx="40005" cy="4000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97" name="椭圆 96"/>
          <p:cNvSpPr/>
          <p:nvPr>
            <p:custDataLst>
              <p:tags r:id="rId38"/>
            </p:custDataLst>
          </p:nvPr>
        </p:nvSpPr>
        <p:spPr>
          <a:xfrm>
            <a:off x="6874510" y="4765040"/>
            <a:ext cx="120015" cy="12001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98" name="椭圆 97"/>
          <p:cNvSpPr/>
          <p:nvPr>
            <p:custDataLst>
              <p:tags r:id="rId39"/>
            </p:custDataLst>
          </p:nvPr>
        </p:nvSpPr>
        <p:spPr>
          <a:xfrm>
            <a:off x="6530975" y="4888865"/>
            <a:ext cx="120015" cy="12001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99" name="椭圆 98"/>
          <p:cNvSpPr/>
          <p:nvPr>
            <p:custDataLst>
              <p:tags r:id="rId40"/>
            </p:custDataLst>
          </p:nvPr>
        </p:nvSpPr>
        <p:spPr>
          <a:xfrm>
            <a:off x="6233795" y="4856480"/>
            <a:ext cx="177165" cy="177165"/>
          </a:xfrm>
          <a:prstGeom prst="ellipse">
            <a:avLst/>
          </a:prstGeom>
          <a:solidFill>
            <a:srgbClr val="64606D">
              <a:lumMod val="20000"/>
              <a:lumOff val="80000"/>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00" name="椭圆 99"/>
          <p:cNvSpPr/>
          <p:nvPr>
            <p:custDataLst>
              <p:tags r:id="rId41"/>
            </p:custDataLst>
          </p:nvPr>
        </p:nvSpPr>
        <p:spPr>
          <a:xfrm>
            <a:off x="7328535" y="4781550"/>
            <a:ext cx="109220" cy="109220"/>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01" name="同心圆 40"/>
          <p:cNvSpPr/>
          <p:nvPr>
            <p:custDataLst>
              <p:tags r:id="rId42"/>
            </p:custDataLst>
          </p:nvPr>
        </p:nvSpPr>
        <p:spPr>
          <a:xfrm>
            <a:off x="6906895" y="4820285"/>
            <a:ext cx="173990" cy="173990"/>
          </a:xfrm>
          <a:prstGeom prst="donut">
            <a:avLst>
              <a:gd name="adj" fmla="val 4379"/>
            </a:avLst>
          </a:prstGeom>
          <a:solidFill>
            <a:srgbClr val="FEFFFF">
              <a:alpha val="28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02" name="椭圆 101"/>
          <p:cNvSpPr/>
          <p:nvPr>
            <p:custDataLst>
              <p:tags r:id="rId43"/>
            </p:custDataLst>
          </p:nvPr>
        </p:nvSpPr>
        <p:spPr>
          <a:xfrm>
            <a:off x="6017895" y="4806315"/>
            <a:ext cx="109855" cy="109855"/>
          </a:xfrm>
          <a:prstGeom prst="ellipse">
            <a:avLst/>
          </a:prstGeom>
          <a:solidFill>
            <a:srgbClr val="64606D">
              <a:lumMod val="20000"/>
              <a:lumOff val="80000"/>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03" name="任意多边形 42"/>
          <p:cNvSpPr/>
          <p:nvPr>
            <p:custDataLst>
              <p:tags r:id="rId44"/>
            </p:custDataLst>
          </p:nvPr>
        </p:nvSpPr>
        <p:spPr>
          <a:xfrm>
            <a:off x="6144260" y="4973955"/>
            <a:ext cx="1141095" cy="269240"/>
          </a:xfrm>
          <a:custGeom>
            <a:avLst/>
            <a:gdLst>
              <a:gd name="connsiteX0" fmla="*/ 161589 w 1350644"/>
              <a:gd name="connsiteY0" fmla="*/ 0 h 319087"/>
              <a:gd name="connsiteX1" fmla="*/ 1189055 w 1350644"/>
              <a:gd name="connsiteY1" fmla="*/ 0 h 319087"/>
              <a:gd name="connsiteX2" fmla="*/ 1350644 w 1350644"/>
              <a:gd name="connsiteY2" fmla="*/ 319087 h 319087"/>
              <a:gd name="connsiteX3" fmla="*/ 0 w 1350644"/>
              <a:gd name="connsiteY3" fmla="*/ 319087 h 319087"/>
            </a:gdLst>
            <a:ahLst/>
            <a:cxnLst>
              <a:cxn ang="0">
                <a:pos x="connsiteX0" y="connsiteY0"/>
              </a:cxn>
              <a:cxn ang="0">
                <a:pos x="connsiteX1" y="connsiteY1"/>
              </a:cxn>
              <a:cxn ang="0">
                <a:pos x="connsiteX2" y="connsiteY2"/>
              </a:cxn>
              <a:cxn ang="0">
                <a:pos x="connsiteX3" y="connsiteY3"/>
              </a:cxn>
            </a:cxnLst>
            <a:rect l="l" t="t" r="r" b="b"/>
            <a:pathLst>
              <a:path w="1350644" h="319087">
                <a:moveTo>
                  <a:pt x="161589" y="0"/>
                </a:moveTo>
                <a:lnTo>
                  <a:pt x="1189055" y="0"/>
                </a:lnTo>
                <a:lnTo>
                  <a:pt x="1350644" y="319087"/>
                </a:lnTo>
                <a:lnTo>
                  <a:pt x="0" y="319087"/>
                </a:lnTo>
                <a:close/>
              </a:path>
            </a:pathLst>
          </a:custGeom>
          <a:solidFill>
            <a:srgbClr val="64606D">
              <a:lumMod val="20000"/>
              <a:lumOff val="80000"/>
            </a:srgbClr>
          </a:solidFill>
          <a:ln>
            <a:noFill/>
          </a:ln>
          <a:effectLst>
            <a:outerShdw blurRad="50800" dist="38100" dir="16200000" rotWithShape="0">
              <a:prstClr val="black">
                <a:alpha val="40000"/>
              </a:prstClr>
            </a:outerShdw>
          </a:effectLst>
        </p:spPr>
        <p:style>
          <a:lnRef idx="2">
            <a:srgbClr val="64606D">
              <a:shade val="50000"/>
            </a:srgbClr>
          </a:lnRef>
          <a:fillRef idx="1">
            <a:srgbClr val="64606D"/>
          </a:fillRef>
          <a:effectRef idx="0">
            <a:srgbClr val="64606D"/>
          </a:effectRef>
          <a:fontRef idx="minor">
            <a:srgbClr val="FFFFFF"/>
          </a:fontRef>
        </p:style>
        <p:txBody>
          <a:bodyPr wrap="square" rtlCol="0" anchor="ctr">
            <a:normAutofit fontScale="525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rPr>
              <a:t>C</a:t>
            </a:r>
          </a:p>
        </p:txBody>
      </p:sp>
      <p:sp>
        <p:nvSpPr>
          <p:cNvPr id="104" name="圆角矩形 43"/>
          <p:cNvSpPr/>
          <p:nvPr>
            <p:custDataLst>
              <p:tags r:id="rId45"/>
            </p:custDataLst>
          </p:nvPr>
        </p:nvSpPr>
        <p:spPr>
          <a:xfrm>
            <a:off x="7017166" y="3675380"/>
            <a:ext cx="2285365" cy="1338580"/>
          </a:xfrm>
          <a:prstGeom prst="roundRect">
            <a:avLst>
              <a:gd name="adj" fmla="val 0"/>
            </a:avLst>
          </a:prstGeom>
          <a:solidFill>
            <a:srgbClr val="FFFFFF"/>
          </a:solidFill>
          <a:ln w="3175">
            <a:solidFill>
              <a:srgbClr val="64606D"/>
            </a:solidFill>
          </a:ln>
        </p:spPr>
        <p:style>
          <a:lnRef idx="2">
            <a:srgbClr val="64606D">
              <a:shade val="50000"/>
            </a:srgbClr>
          </a:lnRef>
          <a:fillRef idx="1">
            <a:srgbClr val="64606D"/>
          </a:fillRef>
          <a:effectRef idx="0">
            <a:srgbClr val="64606D"/>
          </a:effectRef>
          <a:fontRef idx="minor">
            <a:srgbClr val="FFFFFF"/>
          </a:fontRef>
        </p:style>
        <p:txBody>
          <a:bodyPr tIns="72000" bIns="72000" rtlCol="0" anchor="ct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07" name="文本框 106"/>
          <p:cNvSpPr txBox="1"/>
          <p:nvPr>
            <p:custDataLst>
              <p:tags r:id="rId46"/>
            </p:custDataLst>
          </p:nvPr>
        </p:nvSpPr>
        <p:spPr>
          <a:xfrm>
            <a:off x="6993890" y="3969250"/>
            <a:ext cx="2101850" cy="730885"/>
          </a:xfrm>
          <a:prstGeom prst="rect">
            <a:avLst/>
          </a:prstGeom>
          <a:noFill/>
        </p:spPr>
        <p:txBody>
          <a:bodyPr wrap="square" rtlCol="0" anchor="ctr" anchorCtr="0">
            <a:noAutofit/>
          </a:bodyPr>
          <a:lstStyle/>
          <a:p>
            <a:pPr marL="0" marR="0" lvl="0" indent="0" algn="ctr" defTabSz="914400" rtl="0" eaLnBrk="1" fontAlgn="auto" latinLnBrk="0" hangingPunct="1">
              <a:lnSpc>
                <a:spcPct val="120000"/>
              </a:lnSpc>
              <a:spcBef>
                <a:spcPts val="0"/>
              </a:spcBef>
              <a:spcAft>
                <a:spcPts val="0"/>
              </a:spcAft>
              <a:buClrTx/>
              <a:buSzPct val="100000"/>
              <a:buFontTx/>
              <a:buNone/>
              <a:tabLst/>
              <a:defRPr/>
            </a:pPr>
            <a:r>
              <a:rPr kumimoji="0" lang="zh-CN" altLang="en-US" sz="1800" b="1" i="0" u="none" strike="noStrike" kern="1200" cap="none" spc="200" normalizeH="0" baseline="0" noProof="0" dirty="0">
                <a:ln>
                  <a:noFill/>
                </a:ln>
                <a:solidFill>
                  <a:srgbClr val="000000">
                    <a:lumMod val="75000"/>
                    <a:lumOff val="25000"/>
                  </a:srgbClr>
                </a:solidFill>
                <a:effectLst/>
                <a:uLnTx/>
                <a:uFillTx/>
                <a:latin typeface="Arial" panose="020B0604020202020204" pitchFamily="34" charset="0"/>
                <a:ea typeface="微软雅黑" panose="020B0503020204020204" charset="-122"/>
                <a:cs typeface="+mn-cs"/>
              </a:rPr>
              <a:t>老师在教室里进行远程上课</a:t>
            </a:r>
            <a:endParaRPr kumimoji="0" lang="en-US" altLang="zh-CN" sz="1800" b="1" i="0" u="none" strike="noStrike" kern="1200" cap="none" spc="200" normalizeH="0" baseline="0" noProof="0" dirty="0">
              <a:ln>
                <a:noFill/>
              </a:ln>
              <a:solidFill>
                <a:srgbClr val="000000">
                  <a:lumMod val="75000"/>
                  <a:lumOff val="25000"/>
                </a:srgbClr>
              </a:solidFill>
              <a:effectLst/>
              <a:uLnTx/>
              <a:uFillTx/>
              <a:latin typeface="Arial" panose="020B0604020202020204" pitchFamily="34" charset="0"/>
              <a:ea typeface="微软雅黑" panose="020B0503020204020204" charset="-122"/>
              <a:cs typeface="+mn-cs"/>
            </a:endParaRPr>
          </a:p>
        </p:txBody>
      </p:sp>
      <p:sp>
        <p:nvSpPr>
          <p:cNvPr id="109" name="同心圆 87"/>
          <p:cNvSpPr/>
          <p:nvPr>
            <p:custDataLst>
              <p:tags r:id="rId47"/>
            </p:custDataLst>
          </p:nvPr>
        </p:nvSpPr>
        <p:spPr>
          <a:xfrm>
            <a:off x="9122410" y="4853940"/>
            <a:ext cx="120015" cy="120015"/>
          </a:xfrm>
          <a:prstGeom prst="donut">
            <a:avLst>
              <a:gd name="adj" fmla="val 4379"/>
            </a:avLst>
          </a:prstGeom>
          <a:solidFill>
            <a:srgbClr val="FEFFFF">
              <a:alpha val="28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10" name="椭圆 109"/>
          <p:cNvSpPr/>
          <p:nvPr>
            <p:custDataLst>
              <p:tags r:id="rId48"/>
            </p:custDataLst>
          </p:nvPr>
        </p:nvSpPr>
        <p:spPr>
          <a:xfrm>
            <a:off x="10279380" y="4785360"/>
            <a:ext cx="164465" cy="16446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11" name="椭圆 110"/>
          <p:cNvSpPr/>
          <p:nvPr>
            <p:custDataLst>
              <p:tags r:id="rId49"/>
            </p:custDataLst>
          </p:nvPr>
        </p:nvSpPr>
        <p:spPr>
          <a:xfrm>
            <a:off x="10239375" y="4965065"/>
            <a:ext cx="40005" cy="4000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12" name="椭圆 111"/>
          <p:cNvSpPr/>
          <p:nvPr>
            <p:custDataLst>
              <p:tags r:id="rId50"/>
            </p:custDataLst>
          </p:nvPr>
        </p:nvSpPr>
        <p:spPr>
          <a:xfrm>
            <a:off x="9928860" y="4765040"/>
            <a:ext cx="120015" cy="12001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13" name="椭圆 112"/>
          <p:cNvSpPr/>
          <p:nvPr>
            <p:custDataLst>
              <p:tags r:id="rId51"/>
            </p:custDataLst>
          </p:nvPr>
        </p:nvSpPr>
        <p:spPr>
          <a:xfrm>
            <a:off x="9585325" y="4888865"/>
            <a:ext cx="120015" cy="120015"/>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14" name="椭圆 113"/>
          <p:cNvSpPr/>
          <p:nvPr>
            <p:custDataLst>
              <p:tags r:id="rId52"/>
            </p:custDataLst>
          </p:nvPr>
        </p:nvSpPr>
        <p:spPr>
          <a:xfrm>
            <a:off x="9288145" y="4856480"/>
            <a:ext cx="177165" cy="177165"/>
          </a:xfrm>
          <a:prstGeom prst="ellipse">
            <a:avLst/>
          </a:prstGeom>
          <a:solidFill>
            <a:srgbClr val="64606D">
              <a:lumMod val="20000"/>
              <a:lumOff val="80000"/>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15" name="椭圆 114"/>
          <p:cNvSpPr/>
          <p:nvPr>
            <p:custDataLst>
              <p:tags r:id="rId53"/>
            </p:custDataLst>
          </p:nvPr>
        </p:nvSpPr>
        <p:spPr>
          <a:xfrm>
            <a:off x="10382885" y="4781550"/>
            <a:ext cx="109220" cy="109220"/>
          </a:xfrm>
          <a:prstGeom prst="ellipse">
            <a:avLst/>
          </a:prstGeom>
          <a:solidFill>
            <a:srgbClr val="FEFFFF">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16" name="同心圆 94"/>
          <p:cNvSpPr/>
          <p:nvPr>
            <p:custDataLst>
              <p:tags r:id="rId54"/>
            </p:custDataLst>
          </p:nvPr>
        </p:nvSpPr>
        <p:spPr>
          <a:xfrm>
            <a:off x="9961880" y="4820285"/>
            <a:ext cx="173990" cy="173990"/>
          </a:xfrm>
          <a:prstGeom prst="donut">
            <a:avLst>
              <a:gd name="adj" fmla="val 4379"/>
            </a:avLst>
          </a:prstGeom>
          <a:solidFill>
            <a:srgbClr val="FEFFFF">
              <a:alpha val="28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17" name="椭圆 116"/>
          <p:cNvSpPr/>
          <p:nvPr>
            <p:custDataLst>
              <p:tags r:id="rId55"/>
            </p:custDataLst>
          </p:nvPr>
        </p:nvSpPr>
        <p:spPr>
          <a:xfrm>
            <a:off x="9072245" y="4806315"/>
            <a:ext cx="109855" cy="109855"/>
          </a:xfrm>
          <a:prstGeom prst="ellipse">
            <a:avLst/>
          </a:prstGeom>
          <a:solidFill>
            <a:srgbClr val="64606D">
              <a:lumMod val="20000"/>
              <a:lumOff val="80000"/>
              <a:alpha val="51000"/>
            </a:srgbClr>
          </a:solidFill>
          <a:ln>
            <a:noFill/>
          </a:ln>
        </p:spPr>
        <p:style>
          <a:lnRef idx="2">
            <a:srgbClr val="64606D">
              <a:shade val="50000"/>
            </a:srgbClr>
          </a:lnRef>
          <a:fillRef idx="1">
            <a:srgbClr val="64606D"/>
          </a:fillRef>
          <a:effectRef idx="0">
            <a:srgbClr val="64606D"/>
          </a:effectRef>
          <a:fontRef idx="minor">
            <a:srgbClr val="FFFFFF"/>
          </a:fontRef>
        </p:style>
        <p:txBody>
          <a:bodyPr rtlCol="0" anchor="ctr">
            <a:normAutofit fontScale="25000" lnSpcReduction="20000"/>
          </a:bodyPr>
          <a:lstStyle/>
          <a:p>
            <a:pPr marL="0" marR="0" lvl="0" indent="0" algn="ctr" defTabSz="914400" rtl="0" eaLnBrk="1" fontAlgn="auto" latinLnBrk="0" hangingPunct="1">
              <a:lnSpc>
                <a:spcPct val="14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D4D4D"/>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32" name="文本框 131"/>
          <p:cNvSpPr txBox="1"/>
          <p:nvPr>
            <p:custDataLst>
              <p:tags r:id="rId56"/>
            </p:custDataLst>
          </p:nvPr>
        </p:nvSpPr>
        <p:spPr>
          <a:xfrm>
            <a:off x="8717915" y="3810000"/>
            <a:ext cx="2101850" cy="730885"/>
          </a:xfrm>
          <a:prstGeom prst="rect">
            <a:avLst/>
          </a:prstGeom>
          <a:noFill/>
        </p:spPr>
        <p:txBody>
          <a:bodyPr wrap="square" rtlCol="0" anchor="ctr" anchorCtr="0">
            <a:noAutofit/>
          </a:bodyPr>
          <a:lstStyle/>
          <a:p>
            <a:pPr marL="0" marR="0" lvl="0" indent="0" algn="ctr" defTabSz="914400" rtl="0" eaLnBrk="1" fontAlgn="auto" latinLnBrk="0" hangingPunct="1">
              <a:lnSpc>
                <a:spcPct val="120000"/>
              </a:lnSpc>
              <a:spcBef>
                <a:spcPts val="0"/>
              </a:spcBef>
              <a:spcAft>
                <a:spcPts val="0"/>
              </a:spcAft>
              <a:buClrTx/>
              <a:buSzPct val="100000"/>
              <a:buFontTx/>
              <a:buNone/>
              <a:tabLst/>
              <a:defRPr/>
            </a:pPr>
            <a:endParaRPr kumimoji="0" lang="en-US" altLang="zh-CN" sz="1800" b="1" i="0" u="none" strike="noStrike" kern="1200" cap="none" spc="200" normalizeH="0" baseline="0" noProof="0" dirty="0">
              <a:ln>
                <a:noFill/>
              </a:ln>
              <a:solidFill>
                <a:srgbClr val="000000">
                  <a:lumMod val="75000"/>
                  <a:lumOff val="25000"/>
                </a:srgbClr>
              </a:solidFill>
              <a:effectLst/>
              <a:uLnTx/>
              <a:uFillTx/>
              <a:latin typeface="Arial" panose="020B0604020202020204" pitchFamily="34" charset="0"/>
              <a:ea typeface="微软雅黑" panose="020B0503020204020204" charset="-122"/>
              <a:cs typeface="+mn-cs"/>
            </a:endParaRPr>
          </a:p>
        </p:txBody>
      </p:sp>
    </p:spTree>
    <p:custDataLst>
      <p:tags r:id="rId1"/>
    </p:custDataLst>
    <p:extLst>
      <p:ext uri="{BB962C8B-B14F-4D97-AF65-F5344CB8AC3E}">
        <p14:creationId xmlns:p14="http://schemas.microsoft.com/office/powerpoint/2010/main" val="1489166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a:extLst>
              <a:ext uri="{FF2B5EF4-FFF2-40B4-BE49-F238E27FC236}">
                <a16:creationId xmlns:a16="http://schemas.microsoft.com/office/drawing/2014/main" id="{00A4CF08-F726-444D-BEDC-6287F462F7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8213" y="765175"/>
            <a:ext cx="7620000" cy="5105400"/>
          </a:xfrm>
          <a:prstGeom prst="rect">
            <a:avLst/>
          </a:prstGeom>
          <a:noFill/>
          <a:extLst>
            <a:ext uri="{909E8E84-426E-40DD-AFC4-6F175D3DCCD1}">
              <a14:hiddenFill xmlns:a14="http://schemas.microsoft.com/office/drawing/2010/main">
                <a:solidFill>
                  <a:srgbClr val="FFFFFF"/>
                </a:solidFill>
              </a14:hiddenFill>
            </a:ext>
          </a:extLst>
        </p:spPr>
      </p:pic>
      <p:sp>
        <p:nvSpPr>
          <p:cNvPr id="87043" name="Text Box 3">
            <a:extLst>
              <a:ext uri="{FF2B5EF4-FFF2-40B4-BE49-F238E27FC236}">
                <a16:creationId xmlns:a16="http://schemas.microsoft.com/office/drawing/2014/main" id="{0FDCB110-AAB9-4760-9215-0A608F764224}"/>
              </a:ext>
            </a:extLst>
          </p:cNvPr>
          <p:cNvSpPr txBox="1">
            <a:spLocks noChangeArrowheads="1"/>
          </p:cNvSpPr>
          <p:nvPr/>
        </p:nvSpPr>
        <p:spPr bwMode="auto">
          <a:xfrm>
            <a:off x="2495549" y="1125538"/>
            <a:ext cx="5323233"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6600" b="1" i="1" dirty="0">
                <a:solidFill>
                  <a:srgbClr val="C00000"/>
                </a:solidFill>
                <a:ea typeface="宋体" panose="02010600030101010101" pitchFamily="2" charset="-122"/>
              </a:rPr>
              <a:t>谢谢聆听</a:t>
            </a:r>
          </a:p>
        </p:txBody>
      </p:sp>
      <p:sp>
        <p:nvSpPr>
          <p:cNvPr id="87044" name="Rectangle 4">
            <a:extLst>
              <a:ext uri="{FF2B5EF4-FFF2-40B4-BE49-F238E27FC236}">
                <a16:creationId xmlns:a16="http://schemas.microsoft.com/office/drawing/2014/main" id="{12AC1ACB-7FD0-4F77-8051-3F8F1E1EA5F2}"/>
              </a:ext>
            </a:extLst>
          </p:cNvPr>
          <p:cNvSpPr>
            <a:spLocks noChangeArrowheads="1"/>
          </p:cNvSpPr>
          <p:nvPr/>
        </p:nvSpPr>
        <p:spPr bwMode="auto">
          <a:xfrm>
            <a:off x="2057400" y="609600"/>
            <a:ext cx="8001000" cy="5562600"/>
          </a:xfrm>
          <a:prstGeom prst="rect">
            <a:avLst/>
          </a:prstGeom>
          <a:noFill/>
          <a:ln w="76200">
            <a:solidFill>
              <a:srgbClr val="00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7045" name="Rectangle 5">
            <a:extLst>
              <a:ext uri="{FF2B5EF4-FFF2-40B4-BE49-F238E27FC236}">
                <a16:creationId xmlns:a16="http://schemas.microsoft.com/office/drawing/2014/main" id="{445FC309-2506-415A-8CAB-207D8CE476CF}"/>
              </a:ext>
            </a:extLst>
          </p:cNvPr>
          <p:cNvSpPr>
            <a:spLocks noChangeArrowheads="1"/>
          </p:cNvSpPr>
          <p:nvPr/>
        </p:nvSpPr>
        <p:spPr bwMode="auto">
          <a:xfrm>
            <a:off x="1905000" y="457200"/>
            <a:ext cx="8305800" cy="5943600"/>
          </a:xfrm>
          <a:prstGeom prst="rect">
            <a:avLst/>
          </a:prstGeom>
          <a:noFill/>
          <a:ln w="50800">
            <a:solidFill>
              <a:srgbClr val="00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7046" name="Rectangle 6">
            <a:extLst>
              <a:ext uri="{FF2B5EF4-FFF2-40B4-BE49-F238E27FC236}">
                <a16:creationId xmlns:a16="http://schemas.microsoft.com/office/drawing/2014/main" id="{59C99C1D-BBCB-4030-A16D-FEA83A7AEC52}"/>
              </a:ext>
            </a:extLst>
          </p:cNvPr>
          <p:cNvSpPr>
            <a:spLocks noChangeArrowheads="1"/>
          </p:cNvSpPr>
          <p:nvPr/>
        </p:nvSpPr>
        <p:spPr bwMode="auto">
          <a:xfrm>
            <a:off x="1752600" y="304800"/>
            <a:ext cx="8686800" cy="6324600"/>
          </a:xfrm>
          <a:prstGeom prst="rect">
            <a:avLst/>
          </a:prstGeom>
          <a:noFill/>
          <a:ln w="25400">
            <a:solidFill>
              <a:srgbClr val="00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87047" name="春之声交响曲.mp3">
            <a:hlinkClick r:id="" action="ppaction://media"/>
            <a:extLst>
              <a:ext uri="{FF2B5EF4-FFF2-40B4-BE49-F238E27FC236}">
                <a16:creationId xmlns:a16="http://schemas.microsoft.com/office/drawing/2014/main" id="{1FD64D43-3AA0-4D25-B368-F7D4218FF8D1}"/>
              </a:ext>
            </a:extLst>
          </p:cNvPr>
          <p:cNvPicPr>
            <a:picLocks noRot="1" noChangeAspect="1" noChangeArrowheads="1"/>
          </p:cNvPicPr>
          <p:nvPr>
            <a:audioFile r:link="rId1"/>
          </p:nvPr>
        </p:nvPicPr>
        <p:blipFill>
          <a:blip r:embed="rId6">
            <a:extLst>
              <a:ext uri="{28A0092B-C50C-407E-A947-70E740481C1C}">
                <a14:useLocalDpi xmlns:a14="http://schemas.microsoft.com/office/drawing/2010/main" val="0"/>
              </a:ext>
            </a:extLst>
          </a:blip>
          <a:srcRect/>
          <a:stretch>
            <a:fillRect/>
          </a:stretch>
        </p:blipFill>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87048" name="chenzhisheng21.mp3">
            <a:hlinkClick r:id="" action="ppaction://media"/>
            <a:extLst>
              <a:ext uri="{FF2B5EF4-FFF2-40B4-BE49-F238E27FC236}">
                <a16:creationId xmlns:a16="http://schemas.microsoft.com/office/drawing/2014/main" id="{763FDDBD-9BE4-46F0-AADF-B70936C26DA4}"/>
              </a:ext>
            </a:extLst>
          </p:cNvPr>
          <p:cNvPicPr>
            <a:picLocks noRot="1" noChangeAspect="1" noChangeArrowheads="1"/>
          </p:cNvPicPr>
          <p:nvPr>
            <a:audioFile r:link="rId2"/>
          </p:nvPr>
        </p:nvPicPr>
        <p:blipFill>
          <a:blip r:embed="rId6">
            <a:extLst>
              <a:ext uri="{28A0092B-C50C-407E-A947-70E740481C1C}">
                <a14:useLocalDpi xmlns:a14="http://schemas.microsoft.com/office/drawing/2010/main" val="0"/>
              </a:ext>
            </a:extLst>
          </a:blip>
          <a:srcRect/>
          <a:stretch>
            <a:fillRect/>
          </a:stretch>
        </p:blipFill>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7043"/>
                                        </p:tgtEl>
                                        <p:attrNameLst>
                                          <p:attrName>style.visibility</p:attrName>
                                        </p:attrNameLst>
                                      </p:cBhvr>
                                      <p:to>
                                        <p:strVal val="visible"/>
                                      </p:to>
                                    </p:set>
                                    <p:anim calcmode="lin" valueType="num">
                                      <p:cBhvr additive="base">
                                        <p:cTn id="7" dur="500" fill="hold"/>
                                        <p:tgtEl>
                                          <p:spTgt spid="87043"/>
                                        </p:tgtEl>
                                        <p:attrNameLst>
                                          <p:attrName>ppt_x</p:attrName>
                                        </p:attrNameLst>
                                      </p:cBhvr>
                                      <p:tavLst>
                                        <p:tav tm="0">
                                          <p:val>
                                            <p:strVal val="1+#ppt_w/2"/>
                                          </p:val>
                                        </p:tav>
                                        <p:tav tm="100000">
                                          <p:val>
                                            <p:strVal val="#ppt_x"/>
                                          </p:val>
                                        </p:tav>
                                      </p:tavLst>
                                    </p:anim>
                                    <p:anim calcmode="lin" valueType="num">
                                      <p:cBhvr additive="base">
                                        <p:cTn id="8" dur="500" fill="hold"/>
                                        <p:tgtEl>
                                          <p:spTgt spid="8704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applause.wav"/>
                                        </p:tgtEl>
                                      </p:cMediaNode>
                                    </p:audio>
                                  </p:subTnLst>
                                </p:cTn>
                              </p:par>
                            </p:childTnLst>
                          </p:cTn>
                        </p:par>
                        <p:par>
                          <p:cTn id="9" fill="hold" nodeType="afterGroup">
                            <p:stCondLst>
                              <p:cond delay="500"/>
                            </p:stCondLst>
                            <p:childTnLst>
                              <p:par>
                                <p:cTn id="10" presetID="1" presetClass="mediacall" presetSubtype="0" fill="hold" nodeType="afterEffect">
                                  <p:stCondLst>
                                    <p:cond delay="0"/>
                                  </p:stCondLst>
                                  <p:childTnLst>
                                    <p:cmd type="call" cmd="playFrom(0.0)">
                                      <p:cBhvr>
                                        <p:cTn id="11" dur="143405" fill="hold"/>
                                        <p:tgtEl>
                                          <p:spTgt spid="870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2" fill="hold" display="0">
                  <p:stCondLst>
                    <p:cond delay="indefinite"/>
                  </p:stCondLst>
                  <p:endCondLst>
                    <p:cond evt="onNext" delay="0">
                      <p:tgtEl>
                        <p:sldTgt/>
                      </p:tgtEl>
                    </p:cond>
                    <p:cond evt="onPrev" delay="0">
                      <p:tgtEl>
                        <p:sldTgt/>
                      </p:tgtEl>
                    </p:cond>
                    <p:cond evt="onStopAudio" delay="0">
                      <p:tgtEl>
                        <p:sldTgt/>
                      </p:tgtEl>
                    </p:cond>
                  </p:endCondLst>
                </p:cTn>
                <p:tgtEl>
                  <p:spTgt spid="87047"/>
                </p:tgtEl>
              </p:cMediaNode>
            </p:audio>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87048"/>
                </p:tgtEl>
              </p:cMediaNode>
            </p:audio>
          </p:childTnLst>
        </p:cTn>
      </p:par>
    </p:tnLst>
    <p:bldLst>
      <p:bldP spid="870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2"/>
            </p:custDataLst>
          </p:nvPr>
        </p:nvSpPr>
        <p:spPr/>
        <p:txBody>
          <a:bodyPr>
            <a:noAutofit/>
          </a:bodyPr>
          <a:lstStyle/>
          <a:p>
            <a:pPr>
              <a:spcBef>
                <a:spcPts val="0"/>
              </a:spcBef>
              <a:buSzPct val="100000"/>
            </a:pPr>
            <a:r>
              <a:rPr lang="zh-CN" altLang="en-US" sz="3200" b="1" spc="300" dirty="0">
                <a:solidFill>
                  <a:srgbClr val="C00000"/>
                </a:solidFill>
                <a:highlight>
                  <a:srgbClr val="FFFF00"/>
                </a:highlight>
                <a:latin typeface="Arial" panose="020B0604020202020204" pitchFamily="34" charset="0"/>
                <a:ea typeface="微软雅黑" panose="020B0503020204020204" charset="-122"/>
                <a:cs typeface="+mn-cs"/>
              </a:rPr>
              <a:t>成立工作专班</a:t>
            </a:r>
          </a:p>
        </p:txBody>
      </p:sp>
      <p:sp>
        <p:nvSpPr>
          <p:cNvPr id="6" name="内容占位符 5"/>
          <p:cNvSpPr>
            <a:spLocks noGrp="1"/>
          </p:cNvSpPr>
          <p:nvPr>
            <p:ph idx="1"/>
            <p:custDataLst>
              <p:tags r:id="rId3"/>
            </p:custDataLst>
          </p:nvPr>
        </p:nvSpPr>
        <p:spPr/>
        <p:txBody>
          <a:bodyPr lIns="216000" rIns="216000">
            <a:normAutofit fontScale="92500"/>
          </a:bodyPr>
          <a:lstStyle/>
          <a:p>
            <a:pPr>
              <a:buSzPct val="100000"/>
            </a:pPr>
            <a:r>
              <a:rPr lang="zh-CN" altLang="en-US" b="1" spc="150" dirty="0">
                <a:solidFill>
                  <a:prstClr val="black"/>
                </a:solidFill>
                <a:latin typeface="Arial" panose="020B0604020202020204" pitchFamily="34" charset="0"/>
                <a:ea typeface="微软雅黑" panose="020B0503020204020204" charset="-122"/>
              </a:rPr>
              <a:t>开学前一周专班对全院远程教学组织预演，及时发现问题，明确了疫情期间每位任课老师上课的工作要求，要求达到正常开学的教学效果。</a:t>
            </a:r>
            <a:endParaRPr lang="en-US" altLang="zh-CN" b="1" spc="150" dirty="0">
              <a:solidFill>
                <a:prstClr val="black"/>
              </a:solidFill>
              <a:latin typeface="Arial" panose="020B0604020202020204" pitchFamily="34" charset="0"/>
              <a:ea typeface="微软雅黑" panose="020B0503020204020204" charset="-122"/>
            </a:endParaRPr>
          </a:p>
          <a:p>
            <a:pPr>
              <a:buSzPct val="100000"/>
            </a:pPr>
            <a:r>
              <a:rPr lang="zh-CN" altLang="en-US" b="1" spc="150" dirty="0">
                <a:solidFill>
                  <a:prstClr val="black"/>
                </a:solidFill>
                <a:latin typeface="Arial" panose="020B0604020202020204" pitchFamily="34" charset="0"/>
                <a:ea typeface="微软雅黑" panose="020B0503020204020204" charset="-122"/>
              </a:rPr>
              <a:t>专班每天对老师们上课情况进行汇总和分析，及时发现问题并解决问题。</a:t>
            </a:r>
            <a:endParaRPr lang="en-US" altLang="zh-CN" b="1" spc="150" dirty="0">
              <a:solidFill>
                <a:prstClr val="black"/>
              </a:solidFill>
              <a:latin typeface="Arial" panose="020B0604020202020204" pitchFamily="34" charset="0"/>
              <a:ea typeface="微软雅黑" panose="020B0503020204020204" charset="-122"/>
            </a:endParaRPr>
          </a:p>
          <a:p>
            <a:pPr>
              <a:buSzPct val="100000"/>
            </a:pPr>
            <a:r>
              <a:rPr lang="zh-CN" altLang="en-US" b="1" spc="150" dirty="0">
                <a:solidFill>
                  <a:prstClr val="black"/>
                </a:solidFill>
                <a:latin typeface="Arial" panose="020B0604020202020204" pitchFamily="34" charset="0"/>
                <a:ea typeface="微软雅黑" panose="020B0503020204020204" charset="-122"/>
              </a:rPr>
              <a:t>专班每天都跟老师们进行沟通，询问他们的生活和教学情况，目前教学有序进行。</a:t>
            </a:r>
            <a:endParaRPr b="1" spc="150" dirty="0">
              <a:solidFill>
                <a:prstClr val="black"/>
              </a:solidFill>
              <a:latin typeface="Arial" panose="020B0604020202020204" pitchFamily="34" charset="0"/>
              <a:ea typeface="微软雅黑" panose="020B0503020204020204" charset="-122"/>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                       </a:t>
            </a:r>
            <a:r>
              <a:rPr lang="zh-CN" altLang="en-US" dirty="0">
                <a:solidFill>
                  <a:srgbClr val="C00000"/>
                </a:solidFill>
              </a:rPr>
              <a:t>每天授课情况统计</a:t>
            </a:r>
          </a:p>
        </p:txBody>
      </p:sp>
      <p:pic>
        <p:nvPicPr>
          <p:cNvPr id="6" name="内容占位符 5">
            <a:extLst>
              <a:ext uri="{FF2B5EF4-FFF2-40B4-BE49-F238E27FC236}">
                <a16:creationId xmlns:a16="http://schemas.microsoft.com/office/drawing/2014/main" id="{0417CFC1-B9EE-4DCF-9FB9-5F54E6CF0ED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7322" y="1080001"/>
            <a:ext cx="11449314" cy="5519582"/>
          </a:xfrm>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2"/>
            </p:custDataLst>
          </p:nvPr>
        </p:nvSpPr>
        <p:spPr/>
        <p:txBody>
          <a:bodyPr>
            <a:normAutofit/>
          </a:bodyPr>
          <a:lstStyle/>
          <a:p>
            <a:pPr>
              <a:lnSpc>
                <a:spcPct val="120000"/>
              </a:lnSpc>
              <a:spcBef>
                <a:spcPts val="0"/>
              </a:spcBef>
              <a:buSzPct val="100000"/>
            </a:pPr>
            <a:r>
              <a:rPr lang="zh-CN" altLang="en-US" b="1" spc="300" dirty="0">
                <a:solidFill>
                  <a:srgbClr val="C00000"/>
                </a:solidFill>
                <a:highlight>
                  <a:srgbClr val="F0F0F0"/>
                </a:highlight>
                <a:latin typeface="Arial" panose="020B0604020202020204" pitchFamily="34" charset="0"/>
                <a:ea typeface="微软雅黑" panose="020B0503020204020204" charset="-122"/>
                <a:cs typeface="+mn-cs"/>
              </a:rPr>
              <a:t>引入中国大学慕课平台</a:t>
            </a:r>
          </a:p>
        </p:txBody>
      </p:sp>
      <p:sp>
        <p:nvSpPr>
          <p:cNvPr id="6" name="内容占位符 5"/>
          <p:cNvSpPr>
            <a:spLocks noGrp="1"/>
          </p:cNvSpPr>
          <p:nvPr>
            <p:ph idx="1"/>
            <p:custDataLst>
              <p:tags r:id="rId3"/>
            </p:custDataLst>
          </p:nvPr>
        </p:nvSpPr>
        <p:spPr>
          <a:xfrm>
            <a:off x="2872200" y="1760400"/>
            <a:ext cx="6447600" cy="3816000"/>
          </a:xfrm>
        </p:spPr>
        <p:txBody>
          <a:bodyPr lIns="216000" rIns="216000"/>
          <a:lstStyle/>
          <a:p>
            <a:pPr>
              <a:buSzPct val="100000"/>
            </a:pPr>
            <a:r>
              <a:rPr lang="zh-CN" altLang="en-US" b="1" spc="150" dirty="0">
                <a:solidFill>
                  <a:prstClr val="black"/>
                </a:solidFill>
                <a:latin typeface="Arial" panose="020B0604020202020204" pitchFamily="34" charset="0"/>
                <a:ea typeface="微软雅黑" panose="020B0503020204020204" charset="-122"/>
              </a:rPr>
              <a:t>金融系目前引入了</a:t>
            </a:r>
            <a:r>
              <a:rPr lang="en-US" altLang="zh-CN" b="1" spc="150" dirty="0">
                <a:solidFill>
                  <a:prstClr val="black"/>
                </a:solidFill>
                <a:latin typeface="Arial" panose="020B0604020202020204" pitchFamily="34" charset="0"/>
                <a:ea typeface="微软雅黑" panose="020B0503020204020204" charset="-122"/>
              </a:rPr>
              <a:t>7</a:t>
            </a:r>
            <a:r>
              <a:rPr lang="zh-CN" altLang="en-US" b="1" spc="150" dirty="0">
                <a:solidFill>
                  <a:prstClr val="black"/>
                </a:solidFill>
                <a:latin typeface="Arial" panose="020B0604020202020204" pitchFamily="34" charset="0"/>
                <a:ea typeface="微软雅黑" panose="020B0503020204020204" charset="-122"/>
              </a:rPr>
              <a:t>门中国大学</a:t>
            </a:r>
            <a:r>
              <a:rPr lang="en-US" altLang="zh-CN" b="1" spc="150" dirty="0" err="1">
                <a:solidFill>
                  <a:prstClr val="black"/>
                </a:solidFill>
                <a:latin typeface="Arial" panose="020B0604020202020204" pitchFamily="34" charset="0"/>
                <a:ea typeface="微软雅黑" panose="020B0503020204020204" charset="-122"/>
              </a:rPr>
              <a:t>mooc</a:t>
            </a:r>
            <a:r>
              <a:rPr lang="zh-CN" altLang="en-US" b="1" spc="150" dirty="0">
                <a:solidFill>
                  <a:prstClr val="black"/>
                </a:solidFill>
                <a:latin typeface="Arial" panose="020B0604020202020204" pitchFamily="34" charset="0"/>
                <a:ea typeface="微软雅黑" panose="020B0503020204020204" charset="-122"/>
              </a:rPr>
              <a:t>的</a:t>
            </a:r>
            <a:r>
              <a:rPr lang="en-US" altLang="zh-CN" b="1" spc="150" dirty="0" err="1">
                <a:solidFill>
                  <a:prstClr val="black"/>
                </a:solidFill>
                <a:latin typeface="Arial" panose="020B0604020202020204" pitchFamily="34" charset="0"/>
                <a:ea typeface="微软雅黑" panose="020B0503020204020204" charset="-122"/>
              </a:rPr>
              <a:t>spoc</a:t>
            </a:r>
            <a:r>
              <a:rPr lang="zh-CN" altLang="en-US" b="1" spc="150" dirty="0">
                <a:solidFill>
                  <a:prstClr val="black"/>
                </a:solidFill>
                <a:latin typeface="Arial" panose="020B0604020202020204" pitchFamily="34" charset="0"/>
                <a:ea typeface="微软雅黑" panose="020B0503020204020204" charset="-122"/>
              </a:rPr>
              <a:t>课程，惠及金融系</a:t>
            </a:r>
            <a:r>
              <a:rPr lang="en-US" altLang="zh-CN" b="1" spc="150" dirty="0">
                <a:solidFill>
                  <a:prstClr val="black"/>
                </a:solidFill>
                <a:latin typeface="Arial" panose="020B0604020202020204" pitchFamily="34" charset="0"/>
                <a:ea typeface="微软雅黑" panose="020B0503020204020204" charset="-122"/>
              </a:rPr>
              <a:t>20</a:t>
            </a:r>
            <a:r>
              <a:rPr lang="zh-CN" altLang="en-US" b="1" spc="150" dirty="0">
                <a:solidFill>
                  <a:prstClr val="black"/>
                </a:solidFill>
                <a:latin typeface="Arial" panose="020B0604020202020204" pitchFamily="34" charset="0"/>
                <a:ea typeface="微软雅黑" panose="020B0503020204020204" charset="-122"/>
              </a:rPr>
              <a:t>几位教师的教学工作，基本实现了中国大学</a:t>
            </a:r>
            <a:r>
              <a:rPr lang="en-US" altLang="zh-CN" b="1" spc="150" dirty="0" err="1">
                <a:solidFill>
                  <a:prstClr val="black"/>
                </a:solidFill>
                <a:latin typeface="Arial" panose="020B0604020202020204" pitchFamily="34" charset="0"/>
                <a:ea typeface="微软雅黑" panose="020B0503020204020204" charset="-122"/>
              </a:rPr>
              <a:t>mooc</a:t>
            </a:r>
            <a:r>
              <a:rPr lang="zh-CN" altLang="en-US" b="1" spc="150" dirty="0">
                <a:solidFill>
                  <a:prstClr val="black"/>
                </a:solidFill>
                <a:latin typeface="Arial" panose="020B0604020202020204" pitchFamily="34" charset="0"/>
                <a:ea typeface="微软雅黑" panose="020B0503020204020204" charset="-122"/>
              </a:rPr>
              <a:t>的</a:t>
            </a:r>
            <a:r>
              <a:rPr lang="en-US" altLang="zh-CN" b="1" spc="150" dirty="0" err="1">
                <a:solidFill>
                  <a:prstClr val="black"/>
                </a:solidFill>
                <a:latin typeface="Arial" panose="020B0604020202020204" pitchFamily="34" charset="0"/>
                <a:ea typeface="微软雅黑" panose="020B0503020204020204" charset="-122"/>
              </a:rPr>
              <a:t>spoc</a:t>
            </a:r>
            <a:r>
              <a:rPr lang="zh-CN" altLang="en-US" b="1" spc="150" dirty="0">
                <a:solidFill>
                  <a:prstClr val="black"/>
                </a:solidFill>
                <a:latin typeface="Arial" panose="020B0604020202020204" pitchFamily="34" charset="0"/>
                <a:ea typeface="微软雅黑" panose="020B0503020204020204" charset="-122"/>
              </a:rPr>
              <a:t>课程引入的全覆盖，特别是为不会远程直播的老教师提供了很好的教学资源辅助。</a:t>
            </a:r>
            <a:endParaRPr b="1" spc="150" dirty="0">
              <a:solidFill>
                <a:prstClr val="black"/>
              </a:solidFill>
              <a:latin typeface="Arial" panose="020B0604020202020204" pitchFamily="34" charset="0"/>
              <a:ea typeface="微软雅黑" panose="020B0503020204020204" charset="-12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2"/>
            </p:custDataLst>
          </p:nvPr>
        </p:nvSpPr>
        <p:spPr>
          <a:xfrm>
            <a:off x="1243239" y="939981"/>
            <a:ext cx="9971315" cy="4978400"/>
          </a:xfrm>
          <a:prstGeom prst="rect">
            <a:avLst/>
          </a:prstGeom>
          <a:solidFill>
            <a:srgbClr val="FFFFFF">
              <a:alpha val="94000"/>
            </a:srgbClr>
          </a:solidFill>
          <a:ln>
            <a:noFill/>
          </a:ln>
        </p:spPr>
        <p:style>
          <a:lnRef idx="2">
            <a:srgbClr val="6CA5E9">
              <a:shade val="50000"/>
            </a:srgbClr>
          </a:lnRef>
          <a:fillRef idx="1">
            <a:srgbClr val="6CA5E9"/>
          </a:fillRef>
          <a:effectRef idx="0">
            <a:srgbClr val="6CA5E9"/>
          </a:effectRef>
          <a:fontRef idx="minor">
            <a:srgbClr val="FFFFFF"/>
          </a:fontRef>
        </p:style>
        <p:txBody>
          <a:bodyPr rtlCol="0" anchor="ctr">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1" lang="zh-CN" altLang="en-US" sz="1600" b="1"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cxnSp>
        <p:nvCxnSpPr>
          <p:cNvPr id="6" name="直接连接符 5"/>
          <p:cNvCxnSpPr/>
          <p:nvPr>
            <p:custDataLst>
              <p:tags r:id="rId3"/>
            </p:custDataLst>
          </p:nvPr>
        </p:nvCxnSpPr>
        <p:spPr>
          <a:xfrm>
            <a:off x="6494960" y="2076450"/>
            <a:ext cx="0" cy="2705100"/>
          </a:xfrm>
          <a:prstGeom prst="line">
            <a:avLst/>
          </a:prstGeom>
          <a:ln w="1270">
            <a:solidFill>
              <a:srgbClr val="FFFFFF">
                <a:lumMod val="85000"/>
              </a:srgbClr>
            </a:solidFill>
            <a:prstDash val="dash"/>
          </a:ln>
        </p:spPr>
        <p:style>
          <a:lnRef idx="1">
            <a:srgbClr val="6CA5E9"/>
          </a:lnRef>
          <a:fillRef idx="0">
            <a:srgbClr val="6CA5E9"/>
          </a:fillRef>
          <a:effectRef idx="0">
            <a:srgbClr val="6CA5E9"/>
          </a:effectRef>
          <a:fontRef idx="minor">
            <a:srgbClr val="000000"/>
          </a:fontRef>
        </p:style>
      </p:cxnSp>
      <p:sp>
        <p:nvSpPr>
          <p:cNvPr id="8" name="任意多边形: 形状 7"/>
          <p:cNvSpPr>
            <a:spLocks noChangeAspect="1"/>
          </p:cNvSpPr>
          <p:nvPr>
            <p:custDataLst>
              <p:tags r:id="rId4"/>
            </p:custDataLst>
          </p:nvPr>
        </p:nvSpPr>
        <p:spPr>
          <a:xfrm>
            <a:off x="4988560" y="3980815"/>
            <a:ext cx="311150" cy="479425"/>
          </a:xfrm>
          <a:custGeom>
            <a:avLst/>
            <a:gdLst>
              <a:gd name="connsiteX0" fmla="*/ 0 w 950118"/>
              <a:gd name="connsiteY0" fmla="*/ 0 h 1464467"/>
              <a:gd name="connsiteX1" fmla="*/ 950118 w 950118"/>
              <a:gd name="connsiteY1" fmla="*/ 0 h 1464467"/>
              <a:gd name="connsiteX2" fmla="*/ 950118 w 950118"/>
              <a:gd name="connsiteY2" fmla="*/ 950118 h 1464467"/>
              <a:gd name="connsiteX3" fmla="*/ 945895 w 950118"/>
              <a:gd name="connsiteY3" fmla="*/ 1007193 h 1464467"/>
              <a:gd name="connsiteX4" fmla="*/ 534143 w 950118"/>
              <a:gd name="connsiteY4" fmla="*/ 1464467 h 1464467"/>
              <a:gd name="connsiteX5" fmla="*/ 525809 w 950118"/>
              <a:gd name="connsiteY5" fmla="*/ 1463322 h 1464467"/>
              <a:gd name="connsiteX6" fmla="*/ 525809 w 950118"/>
              <a:gd name="connsiteY6" fmla="*/ 950118 h 1464467"/>
              <a:gd name="connsiteX7" fmla="*/ 0 w 950118"/>
              <a:gd name="connsiteY7" fmla="*/ 950118 h 1464467"/>
              <a:gd name="connsiteX0-1" fmla="*/ 0 w 950118"/>
              <a:gd name="connsiteY0-2" fmla="*/ 0 h 1464467"/>
              <a:gd name="connsiteX1-3" fmla="*/ 950118 w 950118"/>
              <a:gd name="connsiteY1-4" fmla="*/ 0 h 1464467"/>
              <a:gd name="connsiteX2-5" fmla="*/ 950118 w 950118"/>
              <a:gd name="connsiteY2-6" fmla="*/ 950118 h 1464467"/>
              <a:gd name="connsiteX3-7" fmla="*/ 534143 w 950118"/>
              <a:gd name="connsiteY3-8" fmla="*/ 1464467 h 1464467"/>
              <a:gd name="connsiteX4-9" fmla="*/ 525809 w 950118"/>
              <a:gd name="connsiteY4-10" fmla="*/ 1463322 h 1464467"/>
              <a:gd name="connsiteX5-11" fmla="*/ 525809 w 950118"/>
              <a:gd name="connsiteY5-12" fmla="*/ 950118 h 1464467"/>
              <a:gd name="connsiteX6-13" fmla="*/ 0 w 950118"/>
              <a:gd name="connsiteY6-14" fmla="*/ 950118 h 1464467"/>
              <a:gd name="connsiteX7-15" fmla="*/ 0 w 950118"/>
              <a:gd name="connsiteY7-16" fmla="*/ 0 h 1464467"/>
              <a:gd name="connsiteX0-17" fmla="*/ 0 w 950118"/>
              <a:gd name="connsiteY0-18" fmla="*/ 0 h 1464467"/>
              <a:gd name="connsiteX1-19" fmla="*/ 950118 w 950118"/>
              <a:gd name="connsiteY1-20" fmla="*/ 0 h 1464467"/>
              <a:gd name="connsiteX2-21" fmla="*/ 950118 w 950118"/>
              <a:gd name="connsiteY2-22" fmla="*/ 950118 h 1464467"/>
              <a:gd name="connsiteX3-23" fmla="*/ 534143 w 950118"/>
              <a:gd name="connsiteY3-24" fmla="*/ 1464467 h 1464467"/>
              <a:gd name="connsiteX4-25" fmla="*/ 525809 w 950118"/>
              <a:gd name="connsiteY4-26" fmla="*/ 1463322 h 1464467"/>
              <a:gd name="connsiteX5-27" fmla="*/ 525809 w 950118"/>
              <a:gd name="connsiteY5-28" fmla="*/ 950118 h 1464467"/>
              <a:gd name="connsiteX6-29" fmla="*/ 0 w 950118"/>
              <a:gd name="connsiteY6-30" fmla="*/ 950118 h 1464467"/>
              <a:gd name="connsiteX7-31" fmla="*/ 0 w 950118"/>
              <a:gd name="connsiteY7-32" fmla="*/ 0 h 1464467"/>
              <a:gd name="connsiteX0-33" fmla="*/ 0 w 950118"/>
              <a:gd name="connsiteY0-34" fmla="*/ 0 h 1463322"/>
              <a:gd name="connsiteX1-35" fmla="*/ 950118 w 950118"/>
              <a:gd name="connsiteY1-36" fmla="*/ 0 h 1463322"/>
              <a:gd name="connsiteX2-37" fmla="*/ 950118 w 950118"/>
              <a:gd name="connsiteY2-38" fmla="*/ 950118 h 1463322"/>
              <a:gd name="connsiteX3-39" fmla="*/ 525809 w 950118"/>
              <a:gd name="connsiteY3-40" fmla="*/ 1463322 h 1463322"/>
              <a:gd name="connsiteX4-41" fmla="*/ 525809 w 950118"/>
              <a:gd name="connsiteY4-42" fmla="*/ 950118 h 1463322"/>
              <a:gd name="connsiteX5-43" fmla="*/ 0 w 950118"/>
              <a:gd name="connsiteY5-44" fmla="*/ 950118 h 1463322"/>
              <a:gd name="connsiteX6-45" fmla="*/ 0 w 950118"/>
              <a:gd name="connsiteY6-46" fmla="*/ 0 h 1463322"/>
              <a:gd name="connsiteX0-47" fmla="*/ 0 w 950118"/>
              <a:gd name="connsiteY0-48" fmla="*/ 0 h 1463322"/>
              <a:gd name="connsiteX1-49" fmla="*/ 950118 w 950118"/>
              <a:gd name="connsiteY1-50" fmla="*/ 0 h 1463322"/>
              <a:gd name="connsiteX2-51" fmla="*/ 950118 w 950118"/>
              <a:gd name="connsiteY2-52" fmla="*/ 950118 h 1463322"/>
              <a:gd name="connsiteX3-53" fmla="*/ 525809 w 950118"/>
              <a:gd name="connsiteY3-54" fmla="*/ 1463322 h 1463322"/>
              <a:gd name="connsiteX4-55" fmla="*/ 525809 w 950118"/>
              <a:gd name="connsiteY4-56" fmla="*/ 950118 h 1463322"/>
              <a:gd name="connsiteX5-57" fmla="*/ 0 w 950118"/>
              <a:gd name="connsiteY5-58" fmla="*/ 950118 h 1463322"/>
              <a:gd name="connsiteX6-59" fmla="*/ 0 w 950118"/>
              <a:gd name="connsiteY6-60" fmla="*/ 0 h 1463322"/>
              <a:gd name="connsiteX0-61" fmla="*/ 0 w 950118"/>
              <a:gd name="connsiteY0-62" fmla="*/ 0 h 1463322"/>
              <a:gd name="connsiteX1-63" fmla="*/ 950118 w 950118"/>
              <a:gd name="connsiteY1-64" fmla="*/ 0 h 1463322"/>
              <a:gd name="connsiteX2-65" fmla="*/ 950118 w 950118"/>
              <a:gd name="connsiteY2-66" fmla="*/ 923925 h 1463322"/>
              <a:gd name="connsiteX3-67" fmla="*/ 525809 w 950118"/>
              <a:gd name="connsiteY3-68" fmla="*/ 1463322 h 1463322"/>
              <a:gd name="connsiteX4-69" fmla="*/ 525809 w 950118"/>
              <a:gd name="connsiteY4-70" fmla="*/ 950118 h 1463322"/>
              <a:gd name="connsiteX5-71" fmla="*/ 0 w 950118"/>
              <a:gd name="connsiteY5-72" fmla="*/ 950118 h 1463322"/>
              <a:gd name="connsiteX6-73" fmla="*/ 0 w 950118"/>
              <a:gd name="connsiteY6-74" fmla="*/ 0 h 1463322"/>
              <a:gd name="connsiteX0-75" fmla="*/ 0 w 950118"/>
              <a:gd name="connsiteY0-76" fmla="*/ 0 h 1463322"/>
              <a:gd name="connsiteX1-77" fmla="*/ 950118 w 950118"/>
              <a:gd name="connsiteY1-78" fmla="*/ 0 h 1463322"/>
              <a:gd name="connsiteX2-79" fmla="*/ 950118 w 950118"/>
              <a:gd name="connsiteY2-80" fmla="*/ 923925 h 1463322"/>
              <a:gd name="connsiteX3-81" fmla="*/ 525809 w 950118"/>
              <a:gd name="connsiteY3-82" fmla="*/ 1463322 h 1463322"/>
              <a:gd name="connsiteX4-83" fmla="*/ 525809 w 950118"/>
              <a:gd name="connsiteY4-84" fmla="*/ 950118 h 1463322"/>
              <a:gd name="connsiteX5-85" fmla="*/ 0 w 950118"/>
              <a:gd name="connsiteY5-86" fmla="*/ 950118 h 1463322"/>
              <a:gd name="connsiteX6-87" fmla="*/ 0 w 950118"/>
              <a:gd name="connsiteY6-88" fmla="*/ 0 h 1463322"/>
              <a:gd name="connsiteX0-89" fmla="*/ 0 w 950118"/>
              <a:gd name="connsiteY0-90" fmla="*/ 0 h 1463322"/>
              <a:gd name="connsiteX1-91" fmla="*/ 950118 w 950118"/>
              <a:gd name="connsiteY1-92" fmla="*/ 0 h 1463322"/>
              <a:gd name="connsiteX2-93" fmla="*/ 950118 w 950118"/>
              <a:gd name="connsiteY2-94" fmla="*/ 923925 h 1463322"/>
              <a:gd name="connsiteX3-95" fmla="*/ 525809 w 950118"/>
              <a:gd name="connsiteY3-96" fmla="*/ 1463322 h 1463322"/>
              <a:gd name="connsiteX4-97" fmla="*/ 525809 w 950118"/>
              <a:gd name="connsiteY4-98" fmla="*/ 950118 h 1463322"/>
              <a:gd name="connsiteX5-99" fmla="*/ 0 w 950118"/>
              <a:gd name="connsiteY5-100" fmla="*/ 950118 h 1463322"/>
              <a:gd name="connsiteX6-101" fmla="*/ 0 w 950118"/>
              <a:gd name="connsiteY6-102" fmla="*/ 0 h 1463322"/>
              <a:gd name="connsiteX0-103" fmla="*/ 0 w 950118"/>
              <a:gd name="connsiteY0-104" fmla="*/ 0 h 1463322"/>
              <a:gd name="connsiteX1-105" fmla="*/ 950118 w 950118"/>
              <a:gd name="connsiteY1-106" fmla="*/ 0 h 1463322"/>
              <a:gd name="connsiteX2-107" fmla="*/ 950118 w 950118"/>
              <a:gd name="connsiteY2-108" fmla="*/ 923925 h 1463322"/>
              <a:gd name="connsiteX3-109" fmla="*/ 525809 w 950118"/>
              <a:gd name="connsiteY3-110" fmla="*/ 1463322 h 1463322"/>
              <a:gd name="connsiteX4-111" fmla="*/ 525809 w 950118"/>
              <a:gd name="connsiteY4-112" fmla="*/ 950118 h 1463322"/>
              <a:gd name="connsiteX5-113" fmla="*/ 0 w 950118"/>
              <a:gd name="connsiteY5-114" fmla="*/ 950118 h 1463322"/>
              <a:gd name="connsiteX6-115" fmla="*/ 0 w 950118"/>
              <a:gd name="connsiteY6-116" fmla="*/ 0 h 14633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50118" h="1463322">
                <a:moveTo>
                  <a:pt x="0" y="0"/>
                </a:moveTo>
                <a:lnTo>
                  <a:pt x="950118" y="0"/>
                </a:lnTo>
                <a:lnTo>
                  <a:pt x="950118" y="923925"/>
                </a:lnTo>
                <a:cubicBezTo>
                  <a:pt x="946074" y="1377362"/>
                  <a:pt x="596527" y="1463322"/>
                  <a:pt x="525809" y="1463322"/>
                </a:cubicBezTo>
                <a:lnTo>
                  <a:pt x="525809" y="950118"/>
                </a:lnTo>
                <a:lnTo>
                  <a:pt x="0" y="950118"/>
                </a:lnTo>
                <a:lnTo>
                  <a:pt x="0" y="0"/>
                </a:lnTo>
                <a:close/>
              </a:path>
            </a:pathLst>
          </a:custGeom>
          <a:solidFill>
            <a:srgbClr val="6CA5E9"/>
          </a:solidFill>
          <a:ln>
            <a:noFill/>
          </a:ln>
        </p:spPr>
        <p:style>
          <a:lnRef idx="2">
            <a:srgbClr val="6CA5E9">
              <a:shade val="50000"/>
            </a:srgbClr>
          </a:lnRef>
          <a:fillRef idx="1">
            <a:srgbClr val="6CA5E9"/>
          </a:fillRef>
          <a:effectRef idx="0">
            <a:srgbClr val="6CA5E9"/>
          </a:effectRef>
          <a:fontRef idx="minor">
            <a:srgbClr val="FFFFFF"/>
          </a:fontRef>
        </p:style>
        <p:txBody>
          <a:bodyPr wrap="square" rtlCol="0" anchor="ctr">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9" name="任意多边形: 形状 8"/>
          <p:cNvSpPr>
            <a:spLocks noChangeAspect="1"/>
          </p:cNvSpPr>
          <p:nvPr>
            <p:custDataLst>
              <p:tags r:id="rId5"/>
            </p:custDataLst>
          </p:nvPr>
        </p:nvSpPr>
        <p:spPr>
          <a:xfrm>
            <a:off x="5397500" y="3980815"/>
            <a:ext cx="311150" cy="479425"/>
          </a:xfrm>
          <a:custGeom>
            <a:avLst/>
            <a:gdLst>
              <a:gd name="connsiteX0" fmla="*/ 0 w 950118"/>
              <a:gd name="connsiteY0" fmla="*/ 0 h 1464467"/>
              <a:gd name="connsiteX1" fmla="*/ 950118 w 950118"/>
              <a:gd name="connsiteY1" fmla="*/ 0 h 1464467"/>
              <a:gd name="connsiteX2" fmla="*/ 950118 w 950118"/>
              <a:gd name="connsiteY2" fmla="*/ 950118 h 1464467"/>
              <a:gd name="connsiteX3" fmla="*/ 945895 w 950118"/>
              <a:gd name="connsiteY3" fmla="*/ 1007193 h 1464467"/>
              <a:gd name="connsiteX4" fmla="*/ 534143 w 950118"/>
              <a:gd name="connsiteY4" fmla="*/ 1464467 h 1464467"/>
              <a:gd name="connsiteX5" fmla="*/ 525809 w 950118"/>
              <a:gd name="connsiteY5" fmla="*/ 1463322 h 1464467"/>
              <a:gd name="connsiteX6" fmla="*/ 525809 w 950118"/>
              <a:gd name="connsiteY6" fmla="*/ 950118 h 1464467"/>
              <a:gd name="connsiteX7" fmla="*/ 0 w 950118"/>
              <a:gd name="connsiteY7" fmla="*/ 950118 h 1464467"/>
              <a:gd name="connsiteX0-1" fmla="*/ 0 w 950118"/>
              <a:gd name="connsiteY0-2" fmla="*/ 0 h 1464467"/>
              <a:gd name="connsiteX1-3" fmla="*/ 950118 w 950118"/>
              <a:gd name="connsiteY1-4" fmla="*/ 0 h 1464467"/>
              <a:gd name="connsiteX2-5" fmla="*/ 950118 w 950118"/>
              <a:gd name="connsiteY2-6" fmla="*/ 950118 h 1464467"/>
              <a:gd name="connsiteX3-7" fmla="*/ 534143 w 950118"/>
              <a:gd name="connsiteY3-8" fmla="*/ 1464467 h 1464467"/>
              <a:gd name="connsiteX4-9" fmla="*/ 525809 w 950118"/>
              <a:gd name="connsiteY4-10" fmla="*/ 1463322 h 1464467"/>
              <a:gd name="connsiteX5-11" fmla="*/ 525809 w 950118"/>
              <a:gd name="connsiteY5-12" fmla="*/ 950118 h 1464467"/>
              <a:gd name="connsiteX6-13" fmla="*/ 0 w 950118"/>
              <a:gd name="connsiteY6-14" fmla="*/ 950118 h 1464467"/>
              <a:gd name="connsiteX7-15" fmla="*/ 0 w 950118"/>
              <a:gd name="connsiteY7-16" fmla="*/ 0 h 1464467"/>
              <a:gd name="connsiteX0-17" fmla="*/ 0 w 950118"/>
              <a:gd name="connsiteY0-18" fmla="*/ 0 h 1464467"/>
              <a:gd name="connsiteX1-19" fmla="*/ 950118 w 950118"/>
              <a:gd name="connsiteY1-20" fmla="*/ 0 h 1464467"/>
              <a:gd name="connsiteX2-21" fmla="*/ 950118 w 950118"/>
              <a:gd name="connsiteY2-22" fmla="*/ 950118 h 1464467"/>
              <a:gd name="connsiteX3-23" fmla="*/ 534143 w 950118"/>
              <a:gd name="connsiteY3-24" fmla="*/ 1464467 h 1464467"/>
              <a:gd name="connsiteX4-25" fmla="*/ 525809 w 950118"/>
              <a:gd name="connsiteY4-26" fmla="*/ 1463322 h 1464467"/>
              <a:gd name="connsiteX5-27" fmla="*/ 525809 w 950118"/>
              <a:gd name="connsiteY5-28" fmla="*/ 950118 h 1464467"/>
              <a:gd name="connsiteX6-29" fmla="*/ 0 w 950118"/>
              <a:gd name="connsiteY6-30" fmla="*/ 950118 h 1464467"/>
              <a:gd name="connsiteX7-31" fmla="*/ 0 w 950118"/>
              <a:gd name="connsiteY7-32" fmla="*/ 0 h 1464467"/>
              <a:gd name="connsiteX0-33" fmla="*/ 0 w 950118"/>
              <a:gd name="connsiteY0-34" fmla="*/ 0 h 1463322"/>
              <a:gd name="connsiteX1-35" fmla="*/ 950118 w 950118"/>
              <a:gd name="connsiteY1-36" fmla="*/ 0 h 1463322"/>
              <a:gd name="connsiteX2-37" fmla="*/ 950118 w 950118"/>
              <a:gd name="connsiteY2-38" fmla="*/ 950118 h 1463322"/>
              <a:gd name="connsiteX3-39" fmla="*/ 525809 w 950118"/>
              <a:gd name="connsiteY3-40" fmla="*/ 1463322 h 1463322"/>
              <a:gd name="connsiteX4-41" fmla="*/ 525809 w 950118"/>
              <a:gd name="connsiteY4-42" fmla="*/ 950118 h 1463322"/>
              <a:gd name="connsiteX5-43" fmla="*/ 0 w 950118"/>
              <a:gd name="connsiteY5-44" fmla="*/ 950118 h 1463322"/>
              <a:gd name="connsiteX6-45" fmla="*/ 0 w 950118"/>
              <a:gd name="connsiteY6-46" fmla="*/ 0 h 1463322"/>
              <a:gd name="connsiteX0-47" fmla="*/ 0 w 950118"/>
              <a:gd name="connsiteY0-48" fmla="*/ 0 h 1463322"/>
              <a:gd name="connsiteX1-49" fmla="*/ 950118 w 950118"/>
              <a:gd name="connsiteY1-50" fmla="*/ 0 h 1463322"/>
              <a:gd name="connsiteX2-51" fmla="*/ 950118 w 950118"/>
              <a:gd name="connsiteY2-52" fmla="*/ 950118 h 1463322"/>
              <a:gd name="connsiteX3-53" fmla="*/ 525809 w 950118"/>
              <a:gd name="connsiteY3-54" fmla="*/ 1463322 h 1463322"/>
              <a:gd name="connsiteX4-55" fmla="*/ 525809 w 950118"/>
              <a:gd name="connsiteY4-56" fmla="*/ 950118 h 1463322"/>
              <a:gd name="connsiteX5-57" fmla="*/ 0 w 950118"/>
              <a:gd name="connsiteY5-58" fmla="*/ 950118 h 1463322"/>
              <a:gd name="connsiteX6-59" fmla="*/ 0 w 950118"/>
              <a:gd name="connsiteY6-60" fmla="*/ 0 h 1463322"/>
              <a:gd name="connsiteX0-61" fmla="*/ 0 w 950118"/>
              <a:gd name="connsiteY0-62" fmla="*/ 0 h 1463322"/>
              <a:gd name="connsiteX1-63" fmla="*/ 950118 w 950118"/>
              <a:gd name="connsiteY1-64" fmla="*/ 0 h 1463322"/>
              <a:gd name="connsiteX2-65" fmla="*/ 950118 w 950118"/>
              <a:gd name="connsiteY2-66" fmla="*/ 923925 h 1463322"/>
              <a:gd name="connsiteX3-67" fmla="*/ 525809 w 950118"/>
              <a:gd name="connsiteY3-68" fmla="*/ 1463322 h 1463322"/>
              <a:gd name="connsiteX4-69" fmla="*/ 525809 w 950118"/>
              <a:gd name="connsiteY4-70" fmla="*/ 950118 h 1463322"/>
              <a:gd name="connsiteX5-71" fmla="*/ 0 w 950118"/>
              <a:gd name="connsiteY5-72" fmla="*/ 950118 h 1463322"/>
              <a:gd name="connsiteX6-73" fmla="*/ 0 w 950118"/>
              <a:gd name="connsiteY6-74" fmla="*/ 0 h 1463322"/>
              <a:gd name="connsiteX0-75" fmla="*/ 0 w 950118"/>
              <a:gd name="connsiteY0-76" fmla="*/ 0 h 1463322"/>
              <a:gd name="connsiteX1-77" fmla="*/ 950118 w 950118"/>
              <a:gd name="connsiteY1-78" fmla="*/ 0 h 1463322"/>
              <a:gd name="connsiteX2-79" fmla="*/ 950118 w 950118"/>
              <a:gd name="connsiteY2-80" fmla="*/ 923925 h 1463322"/>
              <a:gd name="connsiteX3-81" fmla="*/ 525809 w 950118"/>
              <a:gd name="connsiteY3-82" fmla="*/ 1463322 h 1463322"/>
              <a:gd name="connsiteX4-83" fmla="*/ 525809 w 950118"/>
              <a:gd name="connsiteY4-84" fmla="*/ 950118 h 1463322"/>
              <a:gd name="connsiteX5-85" fmla="*/ 0 w 950118"/>
              <a:gd name="connsiteY5-86" fmla="*/ 950118 h 1463322"/>
              <a:gd name="connsiteX6-87" fmla="*/ 0 w 950118"/>
              <a:gd name="connsiteY6-88" fmla="*/ 0 h 1463322"/>
              <a:gd name="connsiteX0-89" fmla="*/ 0 w 950118"/>
              <a:gd name="connsiteY0-90" fmla="*/ 0 h 1463322"/>
              <a:gd name="connsiteX1-91" fmla="*/ 950118 w 950118"/>
              <a:gd name="connsiteY1-92" fmla="*/ 0 h 1463322"/>
              <a:gd name="connsiteX2-93" fmla="*/ 950118 w 950118"/>
              <a:gd name="connsiteY2-94" fmla="*/ 923925 h 1463322"/>
              <a:gd name="connsiteX3-95" fmla="*/ 525809 w 950118"/>
              <a:gd name="connsiteY3-96" fmla="*/ 1463322 h 1463322"/>
              <a:gd name="connsiteX4-97" fmla="*/ 525809 w 950118"/>
              <a:gd name="connsiteY4-98" fmla="*/ 950118 h 1463322"/>
              <a:gd name="connsiteX5-99" fmla="*/ 0 w 950118"/>
              <a:gd name="connsiteY5-100" fmla="*/ 950118 h 1463322"/>
              <a:gd name="connsiteX6-101" fmla="*/ 0 w 950118"/>
              <a:gd name="connsiteY6-102" fmla="*/ 0 h 1463322"/>
              <a:gd name="connsiteX0-103" fmla="*/ 0 w 950118"/>
              <a:gd name="connsiteY0-104" fmla="*/ 0 h 1463322"/>
              <a:gd name="connsiteX1-105" fmla="*/ 950118 w 950118"/>
              <a:gd name="connsiteY1-106" fmla="*/ 0 h 1463322"/>
              <a:gd name="connsiteX2-107" fmla="*/ 950118 w 950118"/>
              <a:gd name="connsiteY2-108" fmla="*/ 923925 h 1463322"/>
              <a:gd name="connsiteX3-109" fmla="*/ 525809 w 950118"/>
              <a:gd name="connsiteY3-110" fmla="*/ 1463322 h 1463322"/>
              <a:gd name="connsiteX4-111" fmla="*/ 525809 w 950118"/>
              <a:gd name="connsiteY4-112" fmla="*/ 950118 h 1463322"/>
              <a:gd name="connsiteX5-113" fmla="*/ 0 w 950118"/>
              <a:gd name="connsiteY5-114" fmla="*/ 950118 h 1463322"/>
              <a:gd name="connsiteX6-115" fmla="*/ 0 w 950118"/>
              <a:gd name="connsiteY6-116" fmla="*/ 0 h 14633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50118" h="1463322">
                <a:moveTo>
                  <a:pt x="0" y="0"/>
                </a:moveTo>
                <a:lnTo>
                  <a:pt x="950118" y="0"/>
                </a:lnTo>
                <a:lnTo>
                  <a:pt x="950118" y="923925"/>
                </a:lnTo>
                <a:cubicBezTo>
                  <a:pt x="946074" y="1377362"/>
                  <a:pt x="596527" y="1463322"/>
                  <a:pt x="525809" y="1463322"/>
                </a:cubicBezTo>
                <a:lnTo>
                  <a:pt x="525809" y="950118"/>
                </a:lnTo>
                <a:lnTo>
                  <a:pt x="0" y="950118"/>
                </a:lnTo>
                <a:lnTo>
                  <a:pt x="0" y="0"/>
                </a:lnTo>
                <a:close/>
              </a:path>
            </a:pathLst>
          </a:custGeom>
          <a:solidFill>
            <a:srgbClr val="6CA5E9"/>
          </a:solidFill>
          <a:ln>
            <a:noFill/>
          </a:ln>
        </p:spPr>
        <p:style>
          <a:lnRef idx="2">
            <a:srgbClr val="6CA5E9">
              <a:shade val="50000"/>
            </a:srgbClr>
          </a:lnRef>
          <a:fillRef idx="1">
            <a:srgbClr val="6CA5E9"/>
          </a:fillRef>
          <a:effectRef idx="0">
            <a:srgbClr val="6CA5E9"/>
          </a:effectRef>
          <a:fontRef idx="minor">
            <a:srgbClr val="FFFFFF"/>
          </a:fontRef>
        </p:style>
        <p:txBody>
          <a:bodyPr wrap="square" rtlCol="0" anchor="ctr">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4" name="文本框 3"/>
          <p:cNvSpPr txBox="1"/>
          <p:nvPr>
            <p:custDataLst>
              <p:tags r:id="rId6"/>
            </p:custDataLst>
          </p:nvPr>
        </p:nvSpPr>
        <p:spPr>
          <a:xfrm>
            <a:off x="7347221" y="1126434"/>
            <a:ext cx="3089639" cy="4289287"/>
          </a:xfrm>
          <a:prstGeom prst="rect">
            <a:avLst/>
          </a:prstGeom>
          <a:noFill/>
        </p:spPr>
        <p:txBody>
          <a:bodyPr wrap="square" lIns="90000" tIns="46800" rIns="90000" bIns="46800" rtlCol="0" anchor="ctr" anchorCtr="0">
            <a:noAutofit/>
            <a:scene3d>
              <a:camera prst="orthographicFront"/>
              <a:lightRig rig="threePt" dir="t"/>
            </a:scene3d>
          </a:bodyPr>
          <a:lstStyle>
            <a:defPPr>
              <a:defRPr lang="zh-CN"/>
            </a:defPPr>
            <a:lvl1pPr fontAlgn="auto">
              <a:lnSpc>
                <a:spcPct val="130000"/>
              </a:lnSpc>
              <a:spcAft>
                <a:spcPts val="1000"/>
              </a:spcAft>
              <a:defRPr sz="1600" spc="150"/>
            </a:lvl1pPr>
          </a:lstStyle>
          <a:p>
            <a:pPr marL="0" marR="0" lvl="0" indent="-360045" algn="l" defTabSz="914400" rtl="0" eaLnBrk="1" fontAlgn="ctr" latinLnBrk="0" hangingPunct="1">
              <a:lnSpc>
                <a:spcPct val="120000"/>
              </a:lnSpc>
              <a:spcBef>
                <a:spcPts val="0"/>
              </a:spcBef>
              <a:spcAft>
                <a:spcPts val="0"/>
              </a:spcAft>
              <a:buClr>
                <a:srgbClr val="6CA5E9"/>
              </a:buClr>
              <a:buSzPct val="100000"/>
              <a:buFontTx/>
              <a:buNone/>
              <a:tabLst/>
              <a:defRPr/>
            </a:pPr>
            <a:r>
              <a:rPr lang="zh-CN" altLang="en-US" sz="2400" b="1" dirty="0">
                <a:solidFill>
                  <a:prstClr val="black"/>
                </a:solidFill>
                <a:latin typeface="Arial" panose="020B0604020202020204" pitchFamily="34" charset="0"/>
                <a:ea typeface="微软雅黑" panose="020B0503020204020204" charset="-122"/>
              </a:rPr>
              <a:t>保险系主任跟本系每位老师进行联系沟通，遇到困难积极解决，有位外聘产业教授不会用远程授课，她就反反复复不厌其烦跟他进行沟通，教他方法，直到会了为止。</a:t>
            </a:r>
          </a:p>
        </p:txBody>
      </p:sp>
      <p:sp>
        <p:nvSpPr>
          <p:cNvPr id="16" name="文本框 15"/>
          <p:cNvSpPr txBox="1"/>
          <p:nvPr>
            <p:custDataLst>
              <p:tags r:id="rId7"/>
            </p:custDataLst>
          </p:nvPr>
        </p:nvSpPr>
        <p:spPr>
          <a:xfrm>
            <a:off x="1868557" y="2484755"/>
            <a:ext cx="4532243" cy="1424940"/>
          </a:xfrm>
          <a:prstGeom prst="rect">
            <a:avLst/>
          </a:prstGeom>
          <a:noFill/>
        </p:spPr>
        <p:txBody>
          <a:bodyPr wrap="square" lIns="90000" tIns="46800" rIns="90000" bIns="46800" rtlCol="0" anchor="ctr" anchorCtr="0">
            <a:normAutofit fontScale="97500"/>
          </a:bodyPr>
          <a:lstStyle/>
          <a:p>
            <a:pPr marL="0" marR="0" lvl="0" indent="0" algn="ctr" defTabSz="914400" rtl="0" eaLnBrk="1" fontAlgn="auto" latinLnBrk="0" hangingPunct="1">
              <a:lnSpc>
                <a:spcPct val="120000"/>
              </a:lnSpc>
              <a:spcBef>
                <a:spcPts val="0"/>
              </a:spcBef>
              <a:spcAft>
                <a:spcPts val="0"/>
              </a:spcAft>
              <a:buClrTx/>
              <a:buSzPct val="100000"/>
              <a:buFontTx/>
              <a:buNone/>
              <a:tabLst/>
              <a:defRPr/>
            </a:pPr>
            <a:r>
              <a:rPr kumimoji="0" lang="zh-CN" altLang="en-US" sz="3200" b="1" i="0" u="none" strike="noStrike" kern="1200" cap="none" spc="300" normalizeH="0" baseline="0" noProof="0" dirty="0">
                <a:ln>
                  <a:noFill/>
                </a:ln>
                <a:solidFill>
                  <a:srgbClr val="C00000"/>
                </a:solidFill>
                <a:effectLst/>
                <a:uLnTx/>
                <a:uFillTx/>
                <a:latin typeface="Arial" panose="020B0604020202020204" pitchFamily="34" charset="0"/>
                <a:ea typeface="微软雅黑" panose="020B0503020204020204" charset="-122"/>
                <a:cs typeface="+mn-cs"/>
              </a:rPr>
              <a:t>积极给老师解决难题</a:t>
            </a:r>
          </a:p>
        </p:txBody>
      </p:sp>
      <p:sp>
        <p:nvSpPr>
          <p:cNvPr id="11" name="任意多边形: 形状 10"/>
          <p:cNvSpPr>
            <a:spLocks noChangeAspect="1"/>
          </p:cNvSpPr>
          <p:nvPr>
            <p:custDataLst>
              <p:tags r:id="rId8"/>
            </p:custDataLst>
          </p:nvPr>
        </p:nvSpPr>
        <p:spPr>
          <a:xfrm>
            <a:off x="1774825" y="1934210"/>
            <a:ext cx="320675" cy="479425"/>
          </a:xfrm>
          <a:custGeom>
            <a:avLst/>
            <a:gdLst>
              <a:gd name="connsiteX0" fmla="*/ 139021 w 311296"/>
              <a:gd name="connsiteY0" fmla="*/ 0 h 479441"/>
              <a:gd name="connsiteX1" fmla="*/ 139021 w 311296"/>
              <a:gd name="connsiteY1" fmla="*/ 168145 h 479441"/>
              <a:gd name="connsiteX2" fmla="*/ 311296 w 311296"/>
              <a:gd name="connsiteY2" fmla="*/ 168145 h 479441"/>
              <a:gd name="connsiteX3" fmla="*/ 311296 w 311296"/>
              <a:gd name="connsiteY3" fmla="*/ 479441 h 479441"/>
              <a:gd name="connsiteX4" fmla="*/ 0 w 311296"/>
              <a:gd name="connsiteY4" fmla="*/ 479441 h 479441"/>
              <a:gd name="connsiteX5" fmla="*/ 0 w 311296"/>
              <a:gd name="connsiteY5" fmla="*/ 176727 h 479441"/>
              <a:gd name="connsiteX6" fmla="*/ 139021 w 311296"/>
              <a:gd name="connsiteY6" fmla="*/ 0 h 47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296" h="479441">
                <a:moveTo>
                  <a:pt x="139021" y="0"/>
                </a:moveTo>
                <a:lnTo>
                  <a:pt x="139021" y="168145"/>
                </a:lnTo>
                <a:lnTo>
                  <a:pt x="311296" y="168145"/>
                </a:lnTo>
                <a:lnTo>
                  <a:pt x="311296" y="479441"/>
                </a:lnTo>
                <a:lnTo>
                  <a:pt x="0" y="479441"/>
                </a:lnTo>
                <a:lnTo>
                  <a:pt x="0" y="176727"/>
                </a:lnTo>
                <a:cubicBezTo>
                  <a:pt x="1325" y="28164"/>
                  <a:pt x="115851" y="0"/>
                  <a:pt x="139021" y="0"/>
                </a:cubicBezTo>
                <a:close/>
              </a:path>
            </a:pathLst>
          </a:custGeom>
          <a:solidFill>
            <a:srgbClr val="6CA5E9"/>
          </a:solidFill>
          <a:ln>
            <a:noFill/>
          </a:ln>
        </p:spPr>
        <p:style>
          <a:lnRef idx="2">
            <a:srgbClr val="6CA5E9">
              <a:shade val="50000"/>
            </a:srgbClr>
          </a:lnRef>
          <a:fillRef idx="1">
            <a:srgbClr val="6CA5E9"/>
          </a:fillRef>
          <a:effectRef idx="0">
            <a:srgbClr val="6CA5E9"/>
          </a:effectRef>
          <a:fontRef idx="minor">
            <a:srgbClr val="FFFFFF"/>
          </a:fontRef>
        </p:style>
        <p:txBody>
          <a:bodyPr wrap="square" rtlCol="0" anchor="ctr">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2" name="任意多边形: 形状 11"/>
          <p:cNvSpPr>
            <a:spLocks noChangeAspect="1"/>
          </p:cNvSpPr>
          <p:nvPr>
            <p:custDataLst>
              <p:tags r:id="rId9"/>
            </p:custDataLst>
          </p:nvPr>
        </p:nvSpPr>
        <p:spPr>
          <a:xfrm>
            <a:off x="2183130" y="1934210"/>
            <a:ext cx="320675" cy="479425"/>
          </a:xfrm>
          <a:custGeom>
            <a:avLst/>
            <a:gdLst>
              <a:gd name="connsiteX0" fmla="*/ 139021 w 311296"/>
              <a:gd name="connsiteY0" fmla="*/ 0 h 479441"/>
              <a:gd name="connsiteX1" fmla="*/ 139021 w 311296"/>
              <a:gd name="connsiteY1" fmla="*/ 168145 h 479441"/>
              <a:gd name="connsiteX2" fmla="*/ 311296 w 311296"/>
              <a:gd name="connsiteY2" fmla="*/ 168145 h 479441"/>
              <a:gd name="connsiteX3" fmla="*/ 311296 w 311296"/>
              <a:gd name="connsiteY3" fmla="*/ 479441 h 479441"/>
              <a:gd name="connsiteX4" fmla="*/ 0 w 311296"/>
              <a:gd name="connsiteY4" fmla="*/ 479441 h 479441"/>
              <a:gd name="connsiteX5" fmla="*/ 0 w 311296"/>
              <a:gd name="connsiteY5" fmla="*/ 176727 h 479441"/>
              <a:gd name="connsiteX6" fmla="*/ 139021 w 311296"/>
              <a:gd name="connsiteY6" fmla="*/ 0 h 47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296" h="479441">
                <a:moveTo>
                  <a:pt x="139021" y="0"/>
                </a:moveTo>
                <a:lnTo>
                  <a:pt x="139021" y="168145"/>
                </a:lnTo>
                <a:lnTo>
                  <a:pt x="311296" y="168145"/>
                </a:lnTo>
                <a:lnTo>
                  <a:pt x="311296" y="479441"/>
                </a:lnTo>
                <a:lnTo>
                  <a:pt x="0" y="479441"/>
                </a:lnTo>
                <a:lnTo>
                  <a:pt x="0" y="176727"/>
                </a:lnTo>
                <a:cubicBezTo>
                  <a:pt x="1325" y="28164"/>
                  <a:pt x="115851" y="0"/>
                  <a:pt x="139021" y="0"/>
                </a:cubicBezTo>
                <a:close/>
              </a:path>
            </a:pathLst>
          </a:custGeom>
          <a:solidFill>
            <a:srgbClr val="6CA5E9"/>
          </a:solidFill>
          <a:ln>
            <a:noFill/>
          </a:ln>
        </p:spPr>
        <p:style>
          <a:lnRef idx="2">
            <a:srgbClr val="6CA5E9">
              <a:shade val="50000"/>
            </a:srgbClr>
          </a:lnRef>
          <a:fillRef idx="1">
            <a:srgbClr val="6CA5E9"/>
          </a:fillRef>
          <a:effectRef idx="0">
            <a:srgbClr val="6CA5E9"/>
          </a:effectRef>
          <a:fontRef idx="minor">
            <a:srgbClr val="FFFFFF"/>
          </a:fontRef>
        </p:style>
        <p:txBody>
          <a:bodyPr wrap="square" rtlCol="0" anchor="ctr">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Tree>
    <p:custDataLst>
      <p:tags r:id="rId1"/>
    </p:custDataLst>
    <p:extLst>
      <p:ext uri="{BB962C8B-B14F-4D97-AF65-F5344CB8AC3E}">
        <p14:creationId xmlns:p14="http://schemas.microsoft.com/office/powerpoint/2010/main" val="3303595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3"/>
          <p:cNvSpPr/>
          <p:nvPr>
            <p:custDataLst>
              <p:tags r:id="rId2"/>
            </p:custDataLst>
          </p:nvPr>
        </p:nvSpPr>
        <p:spPr>
          <a:xfrm flipH="1">
            <a:off x="4913086" y="0"/>
            <a:ext cx="7278914" cy="6858000"/>
          </a:xfrm>
          <a:custGeom>
            <a:avLst/>
            <a:gdLst>
              <a:gd name="connsiteX0" fmla="*/ 0 w 7278914"/>
              <a:gd name="connsiteY0" fmla="*/ 0 h 6858000"/>
              <a:gd name="connsiteX1" fmla="*/ 420914 w 7278914"/>
              <a:gd name="connsiteY1" fmla="*/ 0 h 6858000"/>
              <a:gd name="connsiteX2" fmla="*/ 7278914 w 7278914"/>
              <a:gd name="connsiteY2" fmla="*/ 6858000 h 6858000"/>
              <a:gd name="connsiteX3" fmla="*/ 0 w 727891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278914" h="6858000">
                <a:moveTo>
                  <a:pt x="0" y="0"/>
                </a:moveTo>
                <a:lnTo>
                  <a:pt x="420914" y="0"/>
                </a:lnTo>
                <a:lnTo>
                  <a:pt x="7278914" y="6858000"/>
                </a:lnTo>
                <a:lnTo>
                  <a:pt x="0" y="6858000"/>
                </a:lnTo>
                <a:close/>
              </a:path>
            </a:pathLst>
          </a:custGeom>
          <a:solidFill>
            <a:srgbClr val="57437C"/>
          </a:solidFill>
          <a:ln>
            <a:noFill/>
          </a:ln>
        </p:spPr>
        <p:style>
          <a:lnRef idx="2">
            <a:srgbClr val="57437C">
              <a:shade val="50000"/>
            </a:srgbClr>
          </a:lnRef>
          <a:fillRef idx="1">
            <a:srgbClr val="57437C"/>
          </a:fillRef>
          <a:effectRef idx="0">
            <a:srgbClr val="57437C"/>
          </a:effectRef>
          <a:fontRef idx="minor">
            <a:srgbClr val="FFFFFF"/>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6" name="直角三角形 5"/>
          <p:cNvSpPr/>
          <p:nvPr>
            <p:custDataLst>
              <p:tags r:id="rId3"/>
            </p:custDataLst>
          </p:nvPr>
        </p:nvSpPr>
        <p:spPr>
          <a:xfrm rot="5400000" flipH="1">
            <a:off x="1828800" y="457200"/>
            <a:ext cx="4572000" cy="8229600"/>
          </a:xfrm>
          <a:prstGeom prst="rtTriangle">
            <a:avLst/>
          </a:prstGeom>
          <a:solidFill>
            <a:srgbClr val="00BFB2"/>
          </a:solidFill>
          <a:ln>
            <a:noFill/>
          </a:ln>
        </p:spPr>
        <p:style>
          <a:lnRef idx="2">
            <a:srgbClr val="57437C">
              <a:shade val="50000"/>
            </a:srgbClr>
          </a:lnRef>
          <a:fillRef idx="1">
            <a:srgbClr val="57437C"/>
          </a:fillRef>
          <a:effectRef idx="0">
            <a:srgbClr val="57437C"/>
          </a:effectRef>
          <a:fontRef idx="minor">
            <a:srgbClr val="FFFFFF"/>
          </a:fontRef>
        </p:style>
        <p:txBody>
          <a:bodyPr wrap="square" rtlCol="0" anchor="ctr">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1" lang="zh-CN" altLang="en-US" sz="1600" b="1"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5" name="矩形 4"/>
          <p:cNvSpPr/>
          <p:nvPr>
            <p:custDataLst>
              <p:tags r:id="rId4"/>
            </p:custDataLst>
          </p:nvPr>
        </p:nvSpPr>
        <p:spPr>
          <a:xfrm>
            <a:off x="546100" y="1866900"/>
            <a:ext cx="11099800" cy="4459288"/>
          </a:xfrm>
          <a:prstGeom prst="rect">
            <a:avLst/>
          </a:prstGeom>
          <a:solidFill>
            <a:srgbClr val="FFFFFF"/>
          </a:solidFill>
          <a:ln>
            <a:noFill/>
          </a:ln>
          <a:effectLst>
            <a:outerShdw blurRad="165100" algn="ctr" rotWithShape="0">
              <a:srgbClr val="000000">
                <a:alpha val="18000"/>
              </a:srgbClr>
            </a:outerShdw>
          </a:effectLst>
        </p:spPr>
        <p:style>
          <a:lnRef idx="2">
            <a:srgbClr val="57437C">
              <a:shade val="50000"/>
            </a:srgbClr>
          </a:lnRef>
          <a:fillRef idx="1">
            <a:srgbClr val="57437C"/>
          </a:fillRef>
          <a:effectRef idx="0">
            <a:srgbClr val="57437C"/>
          </a:effectRef>
          <a:fontRef idx="minor">
            <a:srgbClr val="FFFFFF"/>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1" lang="zh-CN" altLang="en-US" sz="1600" b="1"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8" name="文本框 7"/>
          <p:cNvSpPr txBox="1"/>
          <p:nvPr>
            <p:custDataLst>
              <p:tags r:id="rId5"/>
            </p:custDataLst>
          </p:nvPr>
        </p:nvSpPr>
        <p:spPr>
          <a:xfrm>
            <a:off x="670560" y="942975"/>
            <a:ext cx="9228455" cy="629920"/>
          </a:xfrm>
          <a:prstGeom prst="rect">
            <a:avLst/>
          </a:prstGeom>
          <a:noFill/>
        </p:spPr>
        <p:txBody>
          <a:bodyPr wrap="square" lIns="90000" tIns="46800" rIns="90000" bIns="46800" rtlCol="0">
            <a:normAutofit/>
          </a:bodyPr>
          <a:lstStyle/>
          <a:p>
            <a:pPr marL="0" marR="0" lvl="0" indent="0" algn="ctr" defTabSz="914400" rtl="0" eaLnBrk="1" fontAlgn="auto" latinLnBrk="0" hangingPunct="1">
              <a:lnSpc>
                <a:spcPct val="120000"/>
              </a:lnSpc>
              <a:spcBef>
                <a:spcPts val="300"/>
              </a:spcBef>
              <a:spcAft>
                <a:spcPts val="300"/>
              </a:spcAft>
              <a:buClrTx/>
              <a:buSzPct val="100000"/>
              <a:buFontTx/>
              <a:buNone/>
              <a:tabLst/>
              <a:defRPr/>
            </a:pPr>
            <a:r>
              <a:rPr kumimoji="0" lang="zh-CN" altLang="en-US" sz="3200" b="1" i="0" u="none" strike="noStrike" kern="1200" cap="none" spc="300" normalizeH="0" baseline="0" noProof="0" dirty="0">
                <a:ln>
                  <a:noFill/>
                </a:ln>
                <a:solidFill>
                  <a:srgbClr val="C00000"/>
                </a:solidFill>
                <a:effectLst/>
                <a:uLnTx/>
                <a:uFillTx/>
                <a:latin typeface="Arial" panose="020B0604020202020204" pitchFamily="34" charset="0"/>
                <a:ea typeface="微软雅黑" panose="020B0503020204020204" charset="-122"/>
                <a:cs typeface="+mn-cs"/>
              </a:rPr>
              <a:t>充分使用学习通、腾讯课堂、钉钉直播</a:t>
            </a:r>
          </a:p>
        </p:txBody>
      </p:sp>
      <p:sp>
        <p:nvSpPr>
          <p:cNvPr id="9" name="文本框 8"/>
          <p:cNvSpPr txBox="1"/>
          <p:nvPr>
            <p:custDataLst>
              <p:tags r:id="rId6"/>
            </p:custDataLst>
          </p:nvPr>
        </p:nvSpPr>
        <p:spPr>
          <a:xfrm>
            <a:off x="950595" y="2093843"/>
            <a:ext cx="10572115" cy="3807212"/>
          </a:xfrm>
          <a:prstGeom prst="rect">
            <a:avLst/>
          </a:prstGeom>
          <a:noFill/>
        </p:spPr>
        <p:txBody>
          <a:bodyPr wrap="square" lIns="90000" tIns="46800" rIns="90000" bIns="46800" rtlCol="0">
            <a:normAutofit lnSpcReduction="10000"/>
          </a:bodyPr>
          <a:lstStyle>
            <a:defPPr>
              <a:defRPr lang="zh-CN"/>
            </a:defPPr>
            <a:lvl1pPr fontAlgn="auto">
              <a:lnSpc>
                <a:spcPct val="130000"/>
              </a:lnSpc>
              <a:spcAft>
                <a:spcPts val="1000"/>
              </a:spcAft>
              <a:defRPr sz="1600" spc="150"/>
            </a:lvl1pPr>
          </a:lstStyle>
          <a:p>
            <a:pPr marL="457200" marR="0" lvl="0" indent="-457200" algn="l" defTabSz="914400" rtl="0" eaLnBrk="1" fontAlgn="ctr" latinLnBrk="0" hangingPunct="1">
              <a:lnSpc>
                <a:spcPct val="120000"/>
              </a:lnSpc>
              <a:spcBef>
                <a:spcPts val="1000"/>
              </a:spcBef>
              <a:spcAft>
                <a:spcPts val="0"/>
              </a:spcAft>
              <a:buClrTx/>
              <a:buSzPct val="130000"/>
              <a:buFont typeface="Wingdings" panose="05000000000000000000" charset="0"/>
              <a:buChar char="u"/>
              <a:tabLst/>
              <a:defRPr/>
            </a:pPr>
            <a:r>
              <a:rPr lang="zh-CN" altLang="zh-CN" sz="2400" b="1" dirty="0">
                <a:solidFill>
                  <a:prstClr val="black"/>
                </a:solidFill>
                <a:latin typeface="Arial" panose="020B0604020202020204" pitchFamily="34" charset="0"/>
                <a:ea typeface="微软雅黑" panose="020B0503020204020204" charset="-122"/>
              </a:rPr>
              <a:t>授课期间任课老师很给力，按照课表跟学生上课，有的使用学校的学习通，腾讯课堂、钉钉直播等进行直播上课，有的老师条件有限就用</a:t>
            </a:r>
            <a:r>
              <a:rPr lang="en-US" altLang="zh-CN" sz="2400" b="1" dirty="0">
                <a:solidFill>
                  <a:prstClr val="black"/>
                </a:solidFill>
                <a:latin typeface="Arial" panose="020B0604020202020204" pitchFamily="34" charset="0"/>
                <a:ea typeface="微软雅黑" panose="020B0503020204020204" charset="-122"/>
              </a:rPr>
              <a:t>QQ</a:t>
            </a:r>
            <a:r>
              <a:rPr lang="zh-CN" altLang="zh-CN" sz="2400" b="1" dirty="0">
                <a:solidFill>
                  <a:prstClr val="black"/>
                </a:solidFill>
                <a:latin typeface="Arial" panose="020B0604020202020204" pitchFamily="34" charset="0"/>
                <a:ea typeface="微软雅黑" panose="020B0503020204020204" charset="-122"/>
              </a:rPr>
              <a:t>直播，微信互动。</a:t>
            </a:r>
            <a:endParaRPr lang="en-US" altLang="zh-CN" sz="2400" b="1" dirty="0">
              <a:solidFill>
                <a:prstClr val="black"/>
              </a:solidFill>
              <a:latin typeface="Arial" panose="020B0604020202020204" pitchFamily="34" charset="0"/>
              <a:ea typeface="微软雅黑" panose="020B0503020204020204" charset="-122"/>
            </a:endParaRPr>
          </a:p>
          <a:p>
            <a:pPr marL="457200" marR="0" lvl="0" indent="-457200" algn="l" defTabSz="914400" rtl="0" eaLnBrk="1" fontAlgn="ctr" latinLnBrk="0" hangingPunct="1">
              <a:lnSpc>
                <a:spcPct val="120000"/>
              </a:lnSpc>
              <a:spcBef>
                <a:spcPts val="1000"/>
              </a:spcBef>
              <a:spcAft>
                <a:spcPts val="0"/>
              </a:spcAft>
              <a:buClrTx/>
              <a:buSzPct val="130000"/>
              <a:buFont typeface="Wingdings" panose="05000000000000000000" charset="0"/>
              <a:buChar char="u"/>
              <a:tabLst/>
              <a:defRPr/>
            </a:pPr>
            <a:r>
              <a:rPr lang="zh-CN" altLang="en-US" sz="2400" b="1" dirty="0">
                <a:solidFill>
                  <a:prstClr val="black"/>
                </a:solidFill>
                <a:latin typeface="Arial" panose="020B0604020202020204" pitchFamily="34" charset="0"/>
                <a:ea typeface="微软雅黑" panose="020B0503020204020204" charset="-122"/>
              </a:rPr>
              <a:t>使用学习通，</a:t>
            </a:r>
            <a:r>
              <a:rPr lang="en-US" altLang="zh-CN" sz="2400" b="1" dirty="0">
                <a:solidFill>
                  <a:prstClr val="black"/>
                </a:solidFill>
                <a:latin typeface="Arial" panose="020B0604020202020204" pitchFamily="34" charset="0"/>
                <a:ea typeface="微软雅黑" panose="020B0503020204020204" charset="-122"/>
              </a:rPr>
              <a:t>2</a:t>
            </a:r>
            <a:r>
              <a:rPr lang="zh-CN" altLang="en-US" sz="2400" b="1" dirty="0">
                <a:solidFill>
                  <a:prstClr val="black"/>
                </a:solidFill>
                <a:latin typeface="Arial" panose="020B0604020202020204" pitchFamily="34" charset="0"/>
                <a:ea typeface="微软雅黑" panose="020B0503020204020204" charset="-122"/>
              </a:rPr>
              <a:t>门校级在线课程发挥很好的作用，</a:t>
            </a:r>
            <a:r>
              <a:rPr lang="zh-CN" altLang="zh-CN" sz="2400" b="1" dirty="0">
                <a:solidFill>
                  <a:prstClr val="black"/>
                </a:solidFill>
                <a:latin typeface="Arial" panose="020B0604020202020204" pitchFamily="34" charset="0"/>
                <a:ea typeface="微软雅黑" panose="020B0503020204020204" charset="-122"/>
              </a:rPr>
              <a:t>金融学不仅申请到了央财李健老师的国家级精品课程做</a:t>
            </a:r>
            <a:r>
              <a:rPr lang="en-US" altLang="zh-CN" sz="2400" b="1" dirty="0">
                <a:solidFill>
                  <a:prstClr val="black"/>
                </a:solidFill>
                <a:latin typeface="Arial" panose="020B0604020202020204" pitchFamily="34" charset="0"/>
                <a:ea typeface="微软雅黑" panose="020B0503020204020204" charset="-122"/>
              </a:rPr>
              <a:t>SPOC</a:t>
            </a:r>
            <a:r>
              <a:rPr lang="zh-CN" altLang="zh-CN" sz="2400" b="1" dirty="0">
                <a:solidFill>
                  <a:prstClr val="black"/>
                </a:solidFill>
                <a:latin typeface="Arial" panose="020B0604020202020204" pitchFamily="34" charset="0"/>
                <a:ea typeface="微软雅黑" panose="020B0503020204020204" charset="-122"/>
              </a:rPr>
              <a:t>，还使用学习通同步学习，为后面申请混合式金课申报做了积极准备。</a:t>
            </a:r>
            <a:endParaRPr lang="en-US" altLang="zh-CN" sz="2400" b="1" dirty="0">
              <a:solidFill>
                <a:prstClr val="black"/>
              </a:solidFill>
              <a:latin typeface="Arial" panose="020B0604020202020204" pitchFamily="34" charset="0"/>
              <a:ea typeface="微软雅黑" panose="020B0503020204020204" charset="-122"/>
            </a:endParaRPr>
          </a:p>
          <a:p>
            <a:pPr marL="457200" marR="0" lvl="0" indent="-457200" algn="l" defTabSz="914400" rtl="0" eaLnBrk="1" fontAlgn="ctr" latinLnBrk="0" hangingPunct="1">
              <a:lnSpc>
                <a:spcPct val="120000"/>
              </a:lnSpc>
              <a:spcBef>
                <a:spcPts val="1000"/>
              </a:spcBef>
              <a:spcAft>
                <a:spcPts val="0"/>
              </a:spcAft>
              <a:buClrTx/>
              <a:buSzPct val="130000"/>
              <a:buFont typeface="Wingdings" panose="05000000000000000000" charset="0"/>
              <a:buChar char="u"/>
              <a:tabLst/>
              <a:defRPr/>
            </a:pPr>
            <a:r>
              <a:rPr lang="zh-CN" altLang="zh-CN" sz="2400" b="1" dirty="0">
                <a:solidFill>
                  <a:prstClr val="black"/>
                </a:solidFill>
                <a:latin typeface="Arial" panose="020B0604020202020204" pitchFamily="34" charset="0"/>
                <a:ea typeface="微软雅黑" panose="020B0503020204020204" charset="-122"/>
              </a:rPr>
              <a:t>国际金融课程组直接引入了杨胜刚教授的国际金融慕课进行同步教学，效果很好。</a:t>
            </a:r>
            <a:endParaRPr lang="en-US" altLang="zh-CN" sz="2400" b="1" dirty="0">
              <a:solidFill>
                <a:prstClr val="black"/>
              </a:solidFill>
              <a:latin typeface="Arial" panose="020B0604020202020204" pitchFamily="34" charset="0"/>
              <a:ea typeface="微软雅黑" panose="020B0503020204020204" charset="-122"/>
            </a:endParaRPr>
          </a:p>
          <a:p>
            <a:pPr marL="457200" marR="0" lvl="0" indent="-457200" algn="l" defTabSz="914400" rtl="0" eaLnBrk="1" fontAlgn="ctr" latinLnBrk="0" hangingPunct="1">
              <a:lnSpc>
                <a:spcPct val="120000"/>
              </a:lnSpc>
              <a:spcBef>
                <a:spcPts val="1000"/>
              </a:spcBef>
              <a:spcAft>
                <a:spcPts val="0"/>
              </a:spcAft>
              <a:buClrTx/>
              <a:buSzPct val="130000"/>
              <a:buFont typeface="Wingdings" panose="05000000000000000000" charset="0"/>
              <a:buChar char="u"/>
              <a:tabLst/>
              <a:defRPr/>
            </a:pPr>
            <a:endParaRPr kumimoji="0" sz="1800" b="1" i="0" u="none" strike="noStrike" kern="1200" cap="none" spc="15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p:txBody>
      </p:sp>
    </p:spTree>
    <p:custDataLst>
      <p:tags r:id="rId1"/>
    </p:custDataLst>
    <p:extLst>
      <p:ext uri="{BB962C8B-B14F-4D97-AF65-F5344CB8AC3E}">
        <p14:creationId xmlns:p14="http://schemas.microsoft.com/office/powerpoint/2010/main" val="506741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9" name="矩形 8"/>
          <p:cNvSpPr/>
          <p:nvPr userDrawn="1">
            <p:custDataLst>
              <p:tags r:id="rId2"/>
            </p:custDataLst>
          </p:nvPr>
        </p:nvSpPr>
        <p:spPr>
          <a:xfrm>
            <a:off x="608394" y="608400"/>
            <a:ext cx="10975212" cy="56412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a:ln>
                <a:noFill/>
              </a:ln>
              <a:solidFill>
                <a:srgbClr val="FFFFFF"/>
              </a:solidFill>
              <a:effectLst/>
              <a:uLnTx/>
              <a:uFillTx/>
              <a:latin typeface="幼圆" panose="02010509060101010101" pitchFamily="49" charset="-122"/>
              <a:ea typeface="幼圆" panose="02010509060101010101" pitchFamily="49" charset="-122"/>
              <a:cs typeface="+mn-cs"/>
              <a:sym typeface="+mn-ea"/>
            </a:endParaRPr>
          </a:p>
        </p:txBody>
      </p:sp>
      <p:grpSp>
        <p:nvGrpSpPr>
          <p:cNvPr id="23" name="组合 22"/>
          <p:cNvGrpSpPr/>
          <p:nvPr userDrawn="1">
            <p:custDataLst>
              <p:tags r:id="rId3"/>
            </p:custDataLst>
          </p:nvPr>
        </p:nvGrpSpPr>
        <p:grpSpPr>
          <a:xfrm>
            <a:off x="106605" y="-15735"/>
            <a:ext cx="11950114" cy="6769452"/>
            <a:chOff x="106605" y="-15735"/>
            <a:chExt cx="11950114" cy="6769452"/>
          </a:xfrm>
        </p:grpSpPr>
        <p:grpSp>
          <p:nvGrpSpPr>
            <p:cNvPr id="24" name="组合 23"/>
            <p:cNvGrpSpPr/>
            <p:nvPr userDrawn="1">
              <p:custDataLst>
                <p:tags r:id="rId7"/>
              </p:custDataLst>
            </p:nvPr>
          </p:nvGrpSpPr>
          <p:grpSpPr>
            <a:xfrm>
              <a:off x="11443909" y="4857426"/>
              <a:ext cx="612810" cy="1896291"/>
              <a:chOff x="17265" y="6303"/>
              <a:chExt cx="1218" cy="3769"/>
            </a:xfrm>
          </p:grpSpPr>
          <p:sp>
            <p:nvSpPr>
              <p:cNvPr id="29" name="等腰三角形 28"/>
              <p:cNvSpPr/>
              <p:nvPr userDrawn="1">
                <p:custDataLst>
                  <p:tags r:id="rId11"/>
                </p:custDataLst>
              </p:nvPr>
            </p:nvSpPr>
            <p:spPr>
              <a:xfrm rot="1461703">
                <a:off x="17265" y="9024"/>
                <a:ext cx="1218" cy="1049"/>
              </a:xfrm>
              <a:prstGeom prst="triangle">
                <a:avLst>
                  <a:gd name="adj" fmla="val 92711"/>
                </a:avLst>
              </a:prstGeom>
              <a:solidFill>
                <a:srgbClr val="28B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grpSp>
            <p:nvGrpSpPr>
              <p:cNvPr id="30" name="组合 29"/>
              <p:cNvGrpSpPr/>
              <p:nvPr userDrawn="1"/>
            </p:nvGrpSpPr>
            <p:grpSpPr>
              <a:xfrm rot="17916736">
                <a:off x="17610" y="9129"/>
                <a:ext cx="1246" cy="140"/>
                <a:chOff x="8840335" y="-2017486"/>
                <a:chExt cx="865192" cy="96620"/>
              </a:xfrm>
            </p:grpSpPr>
            <p:cxnSp>
              <p:nvCxnSpPr>
                <p:cNvPr id="35" name="直接连接符 34"/>
                <p:cNvCxnSpPr/>
                <p:nvPr>
                  <p:custDataLst>
                    <p:tags r:id="rId16"/>
                  </p:custDataLst>
                </p:nvPr>
              </p:nvCxnSpPr>
              <p:spPr>
                <a:xfrm flipV="1">
                  <a:off x="8840335"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17"/>
                  </p:custDataLst>
                </p:nvPr>
              </p:nvCxnSpPr>
              <p:spPr>
                <a:xfrm>
                  <a:off x="8910050"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18"/>
                  </p:custDataLst>
                </p:nvPr>
              </p:nvCxnSpPr>
              <p:spPr>
                <a:xfrm flipV="1">
                  <a:off x="8984404"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custDataLst>
                    <p:tags r:id="rId19"/>
                  </p:custDataLst>
                </p:nvPr>
              </p:nvCxnSpPr>
              <p:spPr>
                <a:xfrm>
                  <a:off x="9058758"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20"/>
                  </p:custDataLst>
                </p:nvPr>
              </p:nvCxnSpPr>
              <p:spPr>
                <a:xfrm flipV="1">
                  <a:off x="9128473"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21"/>
                  </p:custDataLst>
                </p:nvPr>
              </p:nvCxnSpPr>
              <p:spPr>
                <a:xfrm>
                  <a:off x="9202827"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22"/>
                  </p:custDataLst>
                </p:nvPr>
              </p:nvCxnSpPr>
              <p:spPr>
                <a:xfrm flipV="1">
                  <a:off x="9273320"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23"/>
                  </p:custDataLst>
                </p:nvPr>
              </p:nvCxnSpPr>
              <p:spPr>
                <a:xfrm>
                  <a:off x="9347674"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24"/>
                  </p:custDataLst>
                </p:nvPr>
              </p:nvCxnSpPr>
              <p:spPr>
                <a:xfrm flipV="1">
                  <a:off x="9417389"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25"/>
                  </p:custDataLst>
                </p:nvPr>
              </p:nvCxnSpPr>
              <p:spPr>
                <a:xfrm>
                  <a:off x="9491743"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26"/>
                  </p:custDataLst>
                </p:nvPr>
              </p:nvCxnSpPr>
              <p:spPr>
                <a:xfrm flipV="1">
                  <a:off x="9561458"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27"/>
                  </p:custDataLst>
                </p:nvPr>
              </p:nvCxnSpPr>
              <p:spPr>
                <a:xfrm>
                  <a:off x="9635812"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grpSp>
          <p:sp>
            <p:nvSpPr>
              <p:cNvPr id="31" name="椭圆 30"/>
              <p:cNvSpPr/>
              <p:nvPr userDrawn="1">
                <p:custDataLst>
                  <p:tags r:id="rId12"/>
                </p:custDataLst>
              </p:nvPr>
            </p:nvSpPr>
            <p:spPr>
              <a:xfrm>
                <a:off x="17683" y="8343"/>
                <a:ext cx="364" cy="364"/>
              </a:xfrm>
              <a:prstGeom prst="ellipse">
                <a:avLst/>
              </a:prstGeom>
              <a:solidFill>
                <a:srgbClr val="FFCA0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sp>
            <p:nvSpPr>
              <p:cNvPr id="32" name="椭圆 31"/>
              <p:cNvSpPr/>
              <p:nvPr userDrawn="1">
                <p:custDataLst>
                  <p:tags r:id="rId13"/>
                </p:custDataLst>
              </p:nvPr>
            </p:nvSpPr>
            <p:spPr>
              <a:xfrm>
                <a:off x="18243" y="7177"/>
                <a:ext cx="202" cy="202"/>
              </a:xfrm>
              <a:prstGeom prst="ellipse">
                <a:avLst/>
              </a:prstGeom>
              <a:solidFill>
                <a:srgbClr val="FFCA0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sp>
            <p:nvSpPr>
              <p:cNvPr id="33" name="椭圆 32"/>
              <p:cNvSpPr/>
              <p:nvPr userDrawn="1">
                <p:custDataLst>
                  <p:tags r:id="rId14"/>
                </p:custDataLst>
              </p:nvPr>
            </p:nvSpPr>
            <p:spPr>
              <a:xfrm>
                <a:off x="17319" y="7379"/>
                <a:ext cx="364" cy="364"/>
              </a:xfrm>
              <a:prstGeom prst="ellipse">
                <a:avLst/>
              </a:prstGeom>
              <a:solidFill>
                <a:srgbClr val="FFCA0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sp>
            <p:nvSpPr>
              <p:cNvPr id="34" name="椭圆 33"/>
              <p:cNvSpPr/>
              <p:nvPr userDrawn="1">
                <p:custDataLst>
                  <p:tags r:id="rId15"/>
                </p:custDataLst>
              </p:nvPr>
            </p:nvSpPr>
            <p:spPr>
              <a:xfrm>
                <a:off x="17906" y="6303"/>
                <a:ext cx="202" cy="202"/>
              </a:xfrm>
              <a:prstGeom prst="ellipse">
                <a:avLst/>
              </a:prstGeom>
              <a:solidFill>
                <a:srgbClr val="FFCA0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grpSp>
        <p:grpSp>
          <p:nvGrpSpPr>
            <p:cNvPr id="25" name="组合 24"/>
            <p:cNvGrpSpPr/>
            <p:nvPr userDrawn="1"/>
          </p:nvGrpSpPr>
          <p:grpSpPr>
            <a:xfrm>
              <a:off x="106605" y="-15735"/>
              <a:ext cx="387234" cy="723600"/>
              <a:chOff x="2868565" y="1534795"/>
              <a:chExt cx="609963" cy="3938905"/>
            </a:xfrm>
            <a:solidFill>
              <a:schemeClr val="accent1"/>
            </a:solidFill>
          </p:grpSpPr>
          <p:sp>
            <p:nvSpPr>
              <p:cNvPr id="26" name="矩形 25"/>
              <p:cNvSpPr/>
              <p:nvPr userDrawn="1">
                <p:custDataLst>
                  <p:tags r:id="rId8"/>
                </p:custDataLst>
              </p:nvPr>
            </p:nvSpPr>
            <p:spPr>
              <a:xfrm>
                <a:off x="2868565" y="1534795"/>
                <a:ext cx="116122" cy="3938905"/>
              </a:xfrm>
              <a:prstGeom prst="rect">
                <a:avLst/>
              </a:prstGeom>
              <a:solidFill>
                <a:srgbClr val="28B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sp>
            <p:nvSpPr>
              <p:cNvPr id="27" name="矩形 26"/>
              <p:cNvSpPr/>
              <p:nvPr userDrawn="1">
                <p:custDataLst>
                  <p:tags r:id="rId9"/>
                </p:custDataLst>
              </p:nvPr>
            </p:nvSpPr>
            <p:spPr>
              <a:xfrm>
                <a:off x="3108069" y="1534795"/>
                <a:ext cx="116122" cy="3938905"/>
              </a:xfrm>
              <a:prstGeom prst="rect">
                <a:avLst/>
              </a:prstGeom>
              <a:solidFill>
                <a:srgbClr val="28B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sp>
            <p:nvSpPr>
              <p:cNvPr id="28" name="矩形 27"/>
              <p:cNvSpPr/>
              <p:nvPr userDrawn="1">
                <p:custDataLst>
                  <p:tags r:id="rId10"/>
                </p:custDataLst>
              </p:nvPr>
            </p:nvSpPr>
            <p:spPr>
              <a:xfrm>
                <a:off x="3362406" y="1534795"/>
                <a:ext cx="116122" cy="3938905"/>
              </a:xfrm>
              <a:prstGeom prst="rect">
                <a:avLst/>
              </a:prstGeom>
              <a:solidFill>
                <a:srgbClr val="28B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grpSp>
      </p:grpSp>
      <p:sp>
        <p:nvSpPr>
          <p:cNvPr id="4" name="Title 6"/>
          <p:cNvSpPr txBox="1"/>
          <p:nvPr>
            <p:custDataLst>
              <p:tags r:id="rId4"/>
            </p:custDataLst>
          </p:nvPr>
        </p:nvSpPr>
        <p:spPr>
          <a:xfrm>
            <a:off x="1524000" y="3254914"/>
            <a:ext cx="9144000" cy="2443521"/>
          </a:xfrm>
          <a:prstGeom prst="rect">
            <a:avLst/>
          </a:prstGeom>
          <a:noFill/>
          <a:ln w="3175">
            <a:noFill/>
            <a:prstDash val="sysDash"/>
          </a:ln>
        </p:spPr>
        <p:txBody>
          <a:bodyPr wrap="square" lIns="72000" tIns="36000" rIns="72000" bIns="1080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marR="0" lvl="0" indent="-285750" algn="l" defTabSz="913765" rtl="0" eaLnBrk="1" fontAlgn="ctr" latinLnBrk="0" hangingPunct="1">
              <a:lnSpc>
                <a:spcPct val="130000"/>
              </a:lnSpc>
              <a:spcBef>
                <a:spcPts val="1000"/>
              </a:spcBef>
              <a:spcAft>
                <a:spcPts val="0"/>
              </a:spcAft>
              <a:buClrTx/>
              <a:buSzPct val="100000"/>
              <a:buFont typeface="Wingdings" panose="05000000000000000000" charset="0"/>
              <a:buChar char="l"/>
              <a:tabLst/>
              <a:defRPr/>
            </a:pPr>
            <a:r>
              <a:rPr lang="zh-CN" altLang="en-US" sz="2400" b="1" spc="150" dirty="0">
                <a:solidFill>
                  <a:prstClr val="black"/>
                </a:solidFill>
                <a:latin typeface="Arial" panose="020B0604020202020204" pitchFamily="34" charset="0"/>
                <a:ea typeface="微软雅黑" panose="020B0503020204020204" charset="-122"/>
                <a:cs typeface="+mn-cs"/>
              </a:rPr>
              <a:t>下载钉钉直播软件安装在电脑和手机上，将学生拉进直播群里，学生可以用手机或者电脑看到</a:t>
            </a:r>
            <a:r>
              <a:rPr lang="en-US" altLang="zh-CN" sz="2400" b="1" spc="150" dirty="0">
                <a:solidFill>
                  <a:prstClr val="black"/>
                </a:solidFill>
                <a:latin typeface="Arial" panose="020B0604020202020204" pitchFamily="34" charset="0"/>
                <a:ea typeface="微软雅黑" panose="020B0503020204020204" charset="-122"/>
                <a:cs typeface="+mn-cs"/>
              </a:rPr>
              <a:t>PPT</a:t>
            </a:r>
            <a:r>
              <a:rPr lang="zh-CN" altLang="en-US" sz="2400" b="1" spc="150" dirty="0">
                <a:solidFill>
                  <a:prstClr val="black"/>
                </a:solidFill>
                <a:latin typeface="Arial" panose="020B0604020202020204" pitchFamily="34" charset="0"/>
                <a:ea typeface="微软雅黑" panose="020B0503020204020204" charset="-122"/>
                <a:cs typeface="+mn-cs"/>
              </a:rPr>
              <a:t>、看到老师，还可以互动，播完了后有数据反映学生的参与情况，直播的视频可以同步录播重放。我的毕业论文指导也在钉钉上进行一对一的视频交流的。</a:t>
            </a:r>
          </a:p>
        </p:txBody>
      </p:sp>
      <p:sp>
        <p:nvSpPr>
          <p:cNvPr id="5" name="Title 6"/>
          <p:cNvSpPr txBox="1"/>
          <p:nvPr>
            <p:custDataLst>
              <p:tags r:id="rId5"/>
            </p:custDataLst>
          </p:nvPr>
        </p:nvSpPr>
        <p:spPr>
          <a:xfrm>
            <a:off x="1524000" y="1827304"/>
            <a:ext cx="9144000" cy="1050290"/>
          </a:xfrm>
          <a:prstGeom prst="rect">
            <a:avLst/>
          </a:prstGeom>
          <a:noFill/>
          <a:ln w="3175">
            <a:noFill/>
            <a:prstDash val="sysDash"/>
          </a:ln>
        </p:spPr>
        <p:txBody>
          <a:bodyPr wrap="square" lIns="72000" tIns="36000" rIns="72000" bIns="36000" anchor="b"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ctr" defTabSz="913765" rtl="0" eaLnBrk="1" fontAlgn="auto" latinLnBrk="0" hangingPunct="1">
              <a:lnSpc>
                <a:spcPct val="100000"/>
              </a:lnSpc>
              <a:spcBef>
                <a:spcPts val="0"/>
              </a:spcBef>
              <a:spcAft>
                <a:spcPts val="800"/>
              </a:spcAft>
              <a:buClrTx/>
              <a:buSzPct val="100000"/>
              <a:buFontTx/>
              <a:buNone/>
              <a:tabLst/>
              <a:defRPr/>
            </a:pPr>
            <a:r>
              <a:rPr kumimoji="0" lang="zh-CN" altLang="en-US" sz="3200" b="1" i="0" u="none" strike="noStrike" kern="1200" cap="none" spc="300" normalizeH="0" baseline="0" noProof="0" dirty="0">
                <a:ln w="3175">
                  <a:noFill/>
                </a:ln>
                <a:solidFill>
                  <a:srgbClr val="C00000"/>
                </a:solidFill>
                <a:effectLst/>
                <a:uLnTx/>
                <a:uFillTx/>
                <a:latin typeface="Arial" panose="020B0604020202020204" pitchFamily="34" charset="0"/>
                <a:ea typeface="微软雅黑" panose="020B0503020204020204" charset="-122"/>
                <a:cs typeface="Segoe UI" panose="020B0502040204020203" pitchFamily="34" charset="0"/>
              </a:rPr>
              <a:t>钉钉直播</a:t>
            </a:r>
          </a:p>
        </p:txBody>
      </p:sp>
      <p:sp>
        <p:nvSpPr>
          <p:cNvPr id="6" name="Rectángulo 5"/>
          <p:cNvSpPr/>
          <p:nvPr>
            <p:custDataLst>
              <p:tags r:id="rId6"/>
            </p:custDataLst>
          </p:nvPr>
        </p:nvSpPr>
        <p:spPr>
          <a:xfrm>
            <a:off x="5628000" y="3072903"/>
            <a:ext cx="936000" cy="36000"/>
          </a:xfrm>
          <a:prstGeom prst="rect">
            <a:avLst/>
          </a:prstGeom>
          <a:solidFill>
            <a:srgbClr val="28B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350" b="0" i="0" u="none" strike="noStrike" kern="1200" cap="none" spc="0" normalizeH="0" baseline="0" noProof="0">
              <a:ln>
                <a:noFill/>
              </a:ln>
              <a:solidFill>
                <a:srgbClr val="FFFFFF"/>
              </a:solidFill>
              <a:effectLst/>
              <a:uLnTx/>
              <a:uFillTx/>
              <a:latin typeface="幼圆" panose="02010509060101010101" pitchFamily="49" charset="-122"/>
              <a:ea typeface="幼圆" panose="02010509060101010101" pitchFamily="49" charset="-122"/>
              <a:cs typeface="+mn-cs"/>
            </a:endParaRPr>
          </a:p>
        </p:txBody>
      </p:sp>
      <p:pic>
        <p:nvPicPr>
          <p:cNvPr id="7" name="图片 6">
            <a:extLst>
              <a:ext uri="{FF2B5EF4-FFF2-40B4-BE49-F238E27FC236}">
                <a16:creationId xmlns:a16="http://schemas.microsoft.com/office/drawing/2014/main" id="{528C9AC4-0D49-4914-915C-19640487A3D1}"/>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8082584" y="1283239"/>
            <a:ext cx="1619250" cy="1971675"/>
          </a:xfrm>
          <a:prstGeom prst="rect">
            <a:avLst/>
          </a:prstGeom>
        </p:spPr>
      </p:pic>
    </p:spTree>
    <p:custDataLst>
      <p:tags r:id="rId1"/>
    </p:custDataLst>
    <p:extLst>
      <p:ext uri="{BB962C8B-B14F-4D97-AF65-F5344CB8AC3E}">
        <p14:creationId xmlns:p14="http://schemas.microsoft.com/office/powerpoint/2010/main" val="3204827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9" name="矩形 8"/>
          <p:cNvSpPr/>
          <p:nvPr userDrawn="1">
            <p:custDataLst>
              <p:tags r:id="rId2"/>
            </p:custDataLst>
          </p:nvPr>
        </p:nvSpPr>
        <p:spPr>
          <a:xfrm>
            <a:off x="608394" y="608400"/>
            <a:ext cx="10975212" cy="56412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a:ln>
                <a:noFill/>
              </a:ln>
              <a:solidFill>
                <a:srgbClr val="FFFFFF"/>
              </a:solidFill>
              <a:effectLst/>
              <a:uLnTx/>
              <a:uFillTx/>
              <a:latin typeface="幼圆" panose="02010509060101010101" pitchFamily="49" charset="-122"/>
              <a:ea typeface="幼圆" panose="02010509060101010101" pitchFamily="49" charset="-122"/>
              <a:cs typeface="+mn-cs"/>
              <a:sym typeface="+mn-ea"/>
            </a:endParaRPr>
          </a:p>
        </p:txBody>
      </p:sp>
      <p:grpSp>
        <p:nvGrpSpPr>
          <p:cNvPr id="23" name="组合 22"/>
          <p:cNvGrpSpPr/>
          <p:nvPr userDrawn="1">
            <p:custDataLst>
              <p:tags r:id="rId3"/>
            </p:custDataLst>
          </p:nvPr>
        </p:nvGrpSpPr>
        <p:grpSpPr>
          <a:xfrm>
            <a:off x="106605" y="-15735"/>
            <a:ext cx="11950114" cy="6769452"/>
            <a:chOff x="106605" y="-15735"/>
            <a:chExt cx="11950114" cy="6769452"/>
          </a:xfrm>
        </p:grpSpPr>
        <p:grpSp>
          <p:nvGrpSpPr>
            <p:cNvPr id="24" name="组合 23"/>
            <p:cNvGrpSpPr/>
            <p:nvPr userDrawn="1">
              <p:custDataLst>
                <p:tags r:id="rId7"/>
              </p:custDataLst>
            </p:nvPr>
          </p:nvGrpSpPr>
          <p:grpSpPr>
            <a:xfrm>
              <a:off x="11443909" y="4857426"/>
              <a:ext cx="612810" cy="1896291"/>
              <a:chOff x="17265" y="6303"/>
              <a:chExt cx="1218" cy="3769"/>
            </a:xfrm>
          </p:grpSpPr>
          <p:sp>
            <p:nvSpPr>
              <p:cNvPr id="29" name="等腰三角形 28"/>
              <p:cNvSpPr/>
              <p:nvPr userDrawn="1">
                <p:custDataLst>
                  <p:tags r:id="rId11"/>
                </p:custDataLst>
              </p:nvPr>
            </p:nvSpPr>
            <p:spPr>
              <a:xfrm rot="1461703">
                <a:off x="17265" y="9024"/>
                <a:ext cx="1218" cy="1049"/>
              </a:xfrm>
              <a:prstGeom prst="triangle">
                <a:avLst>
                  <a:gd name="adj" fmla="val 92711"/>
                </a:avLst>
              </a:prstGeom>
              <a:solidFill>
                <a:srgbClr val="28B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grpSp>
            <p:nvGrpSpPr>
              <p:cNvPr id="30" name="组合 29"/>
              <p:cNvGrpSpPr/>
              <p:nvPr userDrawn="1"/>
            </p:nvGrpSpPr>
            <p:grpSpPr>
              <a:xfrm rot="17916736">
                <a:off x="17610" y="9129"/>
                <a:ext cx="1246" cy="140"/>
                <a:chOff x="8840335" y="-2017486"/>
                <a:chExt cx="865192" cy="96620"/>
              </a:xfrm>
            </p:grpSpPr>
            <p:cxnSp>
              <p:nvCxnSpPr>
                <p:cNvPr id="35" name="直接连接符 34"/>
                <p:cNvCxnSpPr/>
                <p:nvPr>
                  <p:custDataLst>
                    <p:tags r:id="rId16"/>
                  </p:custDataLst>
                </p:nvPr>
              </p:nvCxnSpPr>
              <p:spPr>
                <a:xfrm flipV="1">
                  <a:off x="8840335"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17"/>
                  </p:custDataLst>
                </p:nvPr>
              </p:nvCxnSpPr>
              <p:spPr>
                <a:xfrm>
                  <a:off x="8910050"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18"/>
                  </p:custDataLst>
                </p:nvPr>
              </p:nvCxnSpPr>
              <p:spPr>
                <a:xfrm flipV="1">
                  <a:off x="8984404"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custDataLst>
                    <p:tags r:id="rId19"/>
                  </p:custDataLst>
                </p:nvPr>
              </p:nvCxnSpPr>
              <p:spPr>
                <a:xfrm>
                  <a:off x="9058758"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20"/>
                  </p:custDataLst>
                </p:nvPr>
              </p:nvCxnSpPr>
              <p:spPr>
                <a:xfrm flipV="1">
                  <a:off x="9128473"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21"/>
                  </p:custDataLst>
                </p:nvPr>
              </p:nvCxnSpPr>
              <p:spPr>
                <a:xfrm>
                  <a:off x="9202827"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22"/>
                  </p:custDataLst>
                </p:nvPr>
              </p:nvCxnSpPr>
              <p:spPr>
                <a:xfrm flipV="1">
                  <a:off x="9273320"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23"/>
                  </p:custDataLst>
                </p:nvPr>
              </p:nvCxnSpPr>
              <p:spPr>
                <a:xfrm>
                  <a:off x="9347674"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24"/>
                  </p:custDataLst>
                </p:nvPr>
              </p:nvCxnSpPr>
              <p:spPr>
                <a:xfrm flipV="1">
                  <a:off x="9417389"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25"/>
                  </p:custDataLst>
                </p:nvPr>
              </p:nvCxnSpPr>
              <p:spPr>
                <a:xfrm>
                  <a:off x="9491743"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26"/>
                  </p:custDataLst>
                </p:nvPr>
              </p:nvCxnSpPr>
              <p:spPr>
                <a:xfrm flipV="1">
                  <a:off x="9561458" y="-2017486"/>
                  <a:ext cx="74354"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27"/>
                  </p:custDataLst>
                </p:nvPr>
              </p:nvCxnSpPr>
              <p:spPr>
                <a:xfrm>
                  <a:off x="9635812" y="-2017486"/>
                  <a:ext cx="69715" cy="96620"/>
                </a:xfrm>
                <a:prstGeom prst="line">
                  <a:avLst/>
                </a:prstGeom>
                <a:ln w="50800" cap="rnd">
                  <a:solidFill>
                    <a:srgbClr val="262626"/>
                  </a:solidFill>
                </a:ln>
              </p:spPr>
              <p:style>
                <a:lnRef idx="1">
                  <a:schemeClr val="accent1"/>
                </a:lnRef>
                <a:fillRef idx="0">
                  <a:schemeClr val="accent1"/>
                </a:fillRef>
                <a:effectRef idx="0">
                  <a:schemeClr val="accent1"/>
                </a:effectRef>
                <a:fontRef idx="minor">
                  <a:schemeClr val="tx1"/>
                </a:fontRef>
              </p:style>
            </p:cxnSp>
          </p:grpSp>
          <p:sp>
            <p:nvSpPr>
              <p:cNvPr id="31" name="椭圆 30"/>
              <p:cNvSpPr/>
              <p:nvPr userDrawn="1">
                <p:custDataLst>
                  <p:tags r:id="rId12"/>
                </p:custDataLst>
              </p:nvPr>
            </p:nvSpPr>
            <p:spPr>
              <a:xfrm>
                <a:off x="17683" y="8343"/>
                <a:ext cx="364" cy="364"/>
              </a:xfrm>
              <a:prstGeom prst="ellipse">
                <a:avLst/>
              </a:prstGeom>
              <a:solidFill>
                <a:srgbClr val="FFCA0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sp>
            <p:nvSpPr>
              <p:cNvPr id="32" name="椭圆 31"/>
              <p:cNvSpPr/>
              <p:nvPr userDrawn="1">
                <p:custDataLst>
                  <p:tags r:id="rId13"/>
                </p:custDataLst>
              </p:nvPr>
            </p:nvSpPr>
            <p:spPr>
              <a:xfrm>
                <a:off x="18243" y="7177"/>
                <a:ext cx="202" cy="202"/>
              </a:xfrm>
              <a:prstGeom prst="ellipse">
                <a:avLst/>
              </a:prstGeom>
              <a:solidFill>
                <a:srgbClr val="FFCA0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sp>
            <p:nvSpPr>
              <p:cNvPr id="33" name="椭圆 32"/>
              <p:cNvSpPr/>
              <p:nvPr userDrawn="1">
                <p:custDataLst>
                  <p:tags r:id="rId14"/>
                </p:custDataLst>
              </p:nvPr>
            </p:nvSpPr>
            <p:spPr>
              <a:xfrm>
                <a:off x="17319" y="7379"/>
                <a:ext cx="364" cy="364"/>
              </a:xfrm>
              <a:prstGeom prst="ellipse">
                <a:avLst/>
              </a:prstGeom>
              <a:solidFill>
                <a:srgbClr val="FFCA0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sp>
            <p:nvSpPr>
              <p:cNvPr id="34" name="椭圆 33"/>
              <p:cNvSpPr/>
              <p:nvPr userDrawn="1">
                <p:custDataLst>
                  <p:tags r:id="rId15"/>
                </p:custDataLst>
              </p:nvPr>
            </p:nvSpPr>
            <p:spPr>
              <a:xfrm>
                <a:off x="17906" y="6303"/>
                <a:ext cx="202" cy="202"/>
              </a:xfrm>
              <a:prstGeom prst="ellipse">
                <a:avLst/>
              </a:prstGeom>
              <a:solidFill>
                <a:srgbClr val="FFCA0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grpSp>
        <p:grpSp>
          <p:nvGrpSpPr>
            <p:cNvPr id="25" name="组合 24"/>
            <p:cNvGrpSpPr/>
            <p:nvPr userDrawn="1"/>
          </p:nvGrpSpPr>
          <p:grpSpPr>
            <a:xfrm>
              <a:off x="106605" y="-15735"/>
              <a:ext cx="387234" cy="723600"/>
              <a:chOff x="2868565" y="1534795"/>
              <a:chExt cx="609963" cy="3938905"/>
            </a:xfrm>
            <a:solidFill>
              <a:schemeClr val="accent1"/>
            </a:solidFill>
          </p:grpSpPr>
          <p:sp>
            <p:nvSpPr>
              <p:cNvPr id="26" name="矩形 25"/>
              <p:cNvSpPr/>
              <p:nvPr userDrawn="1">
                <p:custDataLst>
                  <p:tags r:id="rId8"/>
                </p:custDataLst>
              </p:nvPr>
            </p:nvSpPr>
            <p:spPr>
              <a:xfrm>
                <a:off x="2868565" y="1534795"/>
                <a:ext cx="116122" cy="3938905"/>
              </a:xfrm>
              <a:prstGeom prst="rect">
                <a:avLst/>
              </a:prstGeom>
              <a:solidFill>
                <a:srgbClr val="28B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sp>
            <p:nvSpPr>
              <p:cNvPr id="27" name="矩形 26"/>
              <p:cNvSpPr/>
              <p:nvPr userDrawn="1">
                <p:custDataLst>
                  <p:tags r:id="rId9"/>
                </p:custDataLst>
              </p:nvPr>
            </p:nvSpPr>
            <p:spPr>
              <a:xfrm>
                <a:off x="3108069" y="1534795"/>
                <a:ext cx="116122" cy="3938905"/>
              </a:xfrm>
              <a:prstGeom prst="rect">
                <a:avLst/>
              </a:prstGeom>
              <a:solidFill>
                <a:srgbClr val="28B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sp>
            <p:nvSpPr>
              <p:cNvPr id="28" name="矩形 27"/>
              <p:cNvSpPr/>
              <p:nvPr userDrawn="1">
                <p:custDataLst>
                  <p:tags r:id="rId10"/>
                </p:custDataLst>
              </p:nvPr>
            </p:nvSpPr>
            <p:spPr>
              <a:xfrm>
                <a:off x="3362406" y="1534795"/>
                <a:ext cx="116122" cy="3938905"/>
              </a:xfrm>
              <a:prstGeom prst="rect">
                <a:avLst/>
              </a:prstGeom>
              <a:solidFill>
                <a:srgbClr val="28B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幼圆" panose="02010509060101010101" pitchFamily="49" charset="-122"/>
                  <a:ea typeface="幼圆" panose="02010509060101010101" pitchFamily="49" charset="-122"/>
                  <a:cs typeface="+mn-cs"/>
                </a:endParaRPr>
              </a:p>
            </p:txBody>
          </p:sp>
        </p:grpSp>
      </p:grpSp>
      <p:sp>
        <p:nvSpPr>
          <p:cNvPr id="4" name="Title 6"/>
          <p:cNvSpPr txBox="1"/>
          <p:nvPr>
            <p:custDataLst>
              <p:tags r:id="rId4"/>
            </p:custDataLst>
          </p:nvPr>
        </p:nvSpPr>
        <p:spPr>
          <a:xfrm>
            <a:off x="1524000" y="3133425"/>
            <a:ext cx="9144000" cy="1949449"/>
          </a:xfrm>
          <a:prstGeom prst="rect">
            <a:avLst/>
          </a:prstGeom>
          <a:noFill/>
          <a:ln w="3175">
            <a:noFill/>
            <a:prstDash val="sysDash"/>
          </a:ln>
        </p:spPr>
        <p:txBody>
          <a:bodyPr wrap="square" lIns="72000" tIns="36000" rIns="72000" bIns="1080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marR="0" lvl="0" indent="-285750" algn="l" defTabSz="913765" rtl="0" eaLnBrk="1" fontAlgn="ctr" latinLnBrk="0" hangingPunct="1">
              <a:lnSpc>
                <a:spcPct val="130000"/>
              </a:lnSpc>
              <a:spcBef>
                <a:spcPts val="1000"/>
              </a:spcBef>
              <a:spcAft>
                <a:spcPts val="0"/>
              </a:spcAft>
              <a:buClrTx/>
              <a:buSzPct val="100000"/>
              <a:buFont typeface="Wingdings" panose="05000000000000000000" charset="0"/>
              <a:buChar char="l"/>
              <a:tabLst/>
              <a:defRPr/>
            </a:pPr>
            <a:r>
              <a:rPr lang="zh-CN" altLang="en-US" sz="2400" b="1" spc="150" dirty="0">
                <a:solidFill>
                  <a:prstClr val="black"/>
                </a:solidFill>
                <a:latin typeface="Arial" panose="020B0604020202020204" pitchFamily="34" charset="0"/>
                <a:ea typeface="微软雅黑" panose="020B0503020204020204" charset="-122"/>
                <a:cs typeface="+mn-cs"/>
              </a:rPr>
              <a:t>高教出版社给我们提供了大量的课程资源，电子教材；</a:t>
            </a:r>
            <a:endParaRPr lang="en-US" altLang="zh-CN" sz="2400" b="1" spc="150" dirty="0">
              <a:solidFill>
                <a:prstClr val="black"/>
              </a:solidFill>
              <a:latin typeface="Arial" panose="020B0604020202020204" pitchFamily="34" charset="0"/>
              <a:ea typeface="微软雅黑" panose="020B0503020204020204" charset="-122"/>
              <a:cs typeface="+mn-cs"/>
            </a:endParaRPr>
          </a:p>
          <a:p>
            <a:pPr marL="285750" marR="0" lvl="0" indent="-285750" algn="l" defTabSz="913765" rtl="0" eaLnBrk="1" fontAlgn="ctr" latinLnBrk="0" hangingPunct="1">
              <a:lnSpc>
                <a:spcPct val="130000"/>
              </a:lnSpc>
              <a:spcBef>
                <a:spcPts val="1000"/>
              </a:spcBef>
              <a:spcAft>
                <a:spcPts val="0"/>
              </a:spcAft>
              <a:buClrTx/>
              <a:buSzPct val="100000"/>
              <a:buFont typeface="Wingdings" panose="05000000000000000000" charset="0"/>
              <a:buChar char="l"/>
              <a:tabLst/>
              <a:defRPr/>
            </a:pPr>
            <a:r>
              <a:rPr lang="zh-CN" altLang="en-US" sz="2400" b="1" spc="150" dirty="0">
                <a:solidFill>
                  <a:prstClr val="black"/>
                </a:solidFill>
                <a:latin typeface="Arial" panose="020B0604020202020204" pitchFamily="34" charset="0"/>
                <a:ea typeface="微软雅黑" panose="020B0503020204020204" charset="-122"/>
                <a:cs typeface="+mn-cs"/>
              </a:rPr>
              <a:t>高顿财经免费给我们提供</a:t>
            </a:r>
            <a:r>
              <a:rPr lang="en-US" altLang="zh-CN" sz="2400" b="1" spc="150" dirty="0">
                <a:solidFill>
                  <a:prstClr val="black"/>
                </a:solidFill>
                <a:latin typeface="Arial" panose="020B0604020202020204" pitchFamily="34" charset="0"/>
                <a:ea typeface="微软雅黑" panose="020B0503020204020204" charset="-122"/>
                <a:cs typeface="+mn-cs"/>
              </a:rPr>
              <a:t>CFA</a:t>
            </a:r>
            <a:r>
              <a:rPr lang="zh-CN" altLang="en-US" sz="2400" b="1" spc="150" dirty="0">
                <a:solidFill>
                  <a:prstClr val="black"/>
                </a:solidFill>
                <a:latin typeface="Arial" panose="020B0604020202020204" pitchFamily="34" charset="0"/>
                <a:ea typeface="微软雅黑" panose="020B0503020204020204" charset="-122"/>
                <a:cs typeface="+mn-cs"/>
              </a:rPr>
              <a:t>、</a:t>
            </a:r>
            <a:r>
              <a:rPr lang="en-US" altLang="zh-CN" sz="2400" b="1" spc="150" dirty="0">
                <a:solidFill>
                  <a:prstClr val="black"/>
                </a:solidFill>
                <a:latin typeface="Arial" panose="020B0604020202020204" pitchFamily="34" charset="0"/>
                <a:ea typeface="微软雅黑" panose="020B0503020204020204" charset="-122"/>
                <a:cs typeface="+mn-cs"/>
              </a:rPr>
              <a:t>FRM</a:t>
            </a:r>
            <a:r>
              <a:rPr lang="zh-CN" altLang="en-US" sz="2400" b="1" spc="150" dirty="0">
                <a:solidFill>
                  <a:prstClr val="black"/>
                </a:solidFill>
                <a:latin typeface="Arial" panose="020B0604020202020204" pitchFamily="34" charset="0"/>
                <a:ea typeface="微软雅黑" panose="020B0503020204020204" charset="-122"/>
                <a:cs typeface="+mn-cs"/>
              </a:rPr>
              <a:t>课程，老师和学生可以在平台上学习</a:t>
            </a:r>
            <a:r>
              <a:rPr lang="en-US" altLang="zh-CN" sz="2400" b="1" spc="150" dirty="0">
                <a:solidFill>
                  <a:prstClr val="black"/>
                </a:solidFill>
                <a:latin typeface="Arial" panose="020B0604020202020204" pitchFamily="34" charset="0"/>
                <a:ea typeface="微软雅黑" panose="020B0503020204020204" charset="-122"/>
                <a:cs typeface="+mn-cs"/>
              </a:rPr>
              <a:t>CFA</a:t>
            </a:r>
            <a:r>
              <a:rPr lang="zh-CN" altLang="en-US" sz="2400" b="1" spc="150" dirty="0">
                <a:solidFill>
                  <a:prstClr val="black"/>
                </a:solidFill>
                <a:latin typeface="Arial" panose="020B0604020202020204" pitchFamily="34" charset="0"/>
                <a:ea typeface="微软雅黑" panose="020B0503020204020204" charset="-122"/>
                <a:cs typeface="+mn-cs"/>
              </a:rPr>
              <a:t>、</a:t>
            </a:r>
            <a:r>
              <a:rPr lang="en-US" altLang="zh-CN" sz="2400" b="1" spc="150" dirty="0">
                <a:solidFill>
                  <a:prstClr val="black"/>
                </a:solidFill>
                <a:latin typeface="Arial" panose="020B0604020202020204" pitchFamily="34" charset="0"/>
                <a:ea typeface="微软雅黑" panose="020B0503020204020204" charset="-122"/>
                <a:cs typeface="+mn-cs"/>
              </a:rPr>
              <a:t>FRM</a:t>
            </a:r>
            <a:r>
              <a:rPr lang="zh-CN" altLang="en-US" sz="2400" b="1" spc="150" dirty="0">
                <a:solidFill>
                  <a:prstClr val="black"/>
                </a:solidFill>
                <a:latin typeface="Arial" panose="020B0604020202020204" pitchFamily="34" charset="0"/>
                <a:ea typeface="微软雅黑" panose="020B0503020204020204" charset="-122"/>
                <a:cs typeface="+mn-cs"/>
              </a:rPr>
              <a:t>的课程；</a:t>
            </a:r>
            <a:endParaRPr lang="en-US" altLang="zh-CN" sz="2400" b="1" spc="150" dirty="0">
              <a:solidFill>
                <a:prstClr val="black"/>
              </a:solidFill>
              <a:latin typeface="Arial" panose="020B0604020202020204" pitchFamily="34" charset="0"/>
              <a:ea typeface="微软雅黑" panose="020B0503020204020204" charset="-122"/>
              <a:cs typeface="+mn-cs"/>
            </a:endParaRPr>
          </a:p>
          <a:p>
            <a:pPr marL="285750" marR="0" lvl="0" indent="-285750" algn="l" defTabSz="913765" rtl="0" eaLnBrk="1" fontAlgn="ctr" latinLnBrk="0" hangingPunct="1">
              <a:lnSpc>
                <a:spcPct val="130000"/>
              </a:lnSpc>
              <a:spcBef>
                <a:spcPts val="1000"/>
              </a:spcBef>
              <a:spcAft>
                <a:spcPts val="0"/>
              </a:spcAft>
              <a:buClrTx/>
              <a:buSzPct val="100000"/>
              <a:buFont typeface="Wingdings" panose="05000000000000000000" charset="0"/>
              <a:buChar char="l"/>
              <a:tabLst/>
              <a:defRPr/>
            </a:pPr>
            <a:r>
              <a:rPr lang="zh-CN" altLang="en-US" sz="2400" b="1" spc="150" dirty="0">
                <a:solidFill>
                  <a:prstClr val="black"/>
                </a:solidFill>
                <a:latin typeface="Arial" panose="020B0604020202020204" pitchFamily="34" charset="0"/>
                <a:ea typeface="微软雅黑" panose="020B0503020204020204" charset="-122"/>
                <a:cs typeface="+mn-cs"/>
              </a:rPr>
              <a:t>全国金融金课联盟每周给全国金融教师进行在线直播培训。</a:t>
            </a:r>
            <a:endParaRPr lang="en-US" altLang="zh-CN" sz="2400" b="1" spc="150" dirty="0">
              <a:solidFill>
                <a:prstClr val="black"/>
              </a:solidFill>
              <a:latin typeface="Arial" panose="020B0604020202020204" pitchFamily="34" charset="0"/>
              <a:ea typeface="微软雅黑" panose="020B0503020204020204" charset="-122"/>
              <a:cs typeface="+mn-cs"/>
            </a:endParaRPr>
          </a:p>
        </p:txBody>
      </p:sp>
      <p:sp>
        <p:nvSpPr>
          <p:cNvPr id="5" name="Title 6"/>
          <p:cNvSpPr txBox="1"/>
          <p:nvPr>
            <p:custDataLst>
              <p:tags r:id="rId5"/>
            </p:custDataLst>
          </p:nvPr>
        </p:nvSpPr>
        <p:spPr>
          <a:xfrm>
            <a:off x="1292087" y="1897147"/>
            <a:ext cx="9607826" cy="628764"/>
          </a:xfrm>
          <a:prstGeom prst="rect">
            <a:avLst/>
          </a:prstGeom>
          <a:noFill/>
          <a:ln w="3175">
            <a:noFill/>
            <a:prstDash val="sysDash"/>
          </a:ln>
        </p:spPr>
        <p:txBody>
          <a:bodyPr wrap="square" lIns="72000" tIns="36000" rIns="72000" bIns="36000" anchor="b"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ctr" defTabSz="913765" rtl="0" eaLnBrk="1" fontAlgn="auto" latinLnBrk="0" hangingPunct="1">
              <a:lnSpc>
                <a:spcPct val="100000"/>
              </a:lnSpc>
              <a:spcBef>
                <a:spcPts val="0"/>
              </a:spcBef>
              <a:spcAft>
                <a:spcPts val="800"/>
              </a:spcAft>
              <a:buClrTx/>
              <a:buSzPct val="100000"/>
              <a:buFontTx/>
              <a:buNone/>
              <a:tabLst/>
              <a:defRPr/>
            </a:pPr>
            <a:r>
              <a:rPr kumimoji="0" lang="zh-CN" altLang="en-US" sz="3200" b="1" i="0" u="none" strike="noStrike" kern="1200" cap="none" spc="300" normalizeH="0" baseline="0" noProof="0" dirty="0">
                <a:ln w="3175">
                  <a:noFill/>
                </a:ln>
                <a:solidFill>
                  <a:srgbClr val="C00000"/>
                </a:solidFill>
                <a:effectLst/>
                <a:uLnTx/>
                <a:uFillTx/>
                <a:latin typeface="Arial" panose="020B0604020202020204" pitchFamily="34" charset="0"/>
                <a:ea typeface="微软雅黑" panose="020B0503020204020204" charset="-122"/>
                <a:cs typeface="Segoe UI" panose="020B0502040204020203" pitchFamily="34" charset="0"/>
              </a:rPr>
              <a:t>借用各种资源提供教学便利和提升能力</a:t>
            </a:r>
          </a:p>
        </p:txBody>
      </p:sp>
      <p:sp>
        <p:nvSpPr>
          <p:cNvPr id="6" name="Rectángulo 5"/>
          <p:cNvSpPr/>
          <p:nvPr>
            <p:custDataLst>
              <p:tags r:id="rId6"/>
            </p:custDataLst>
          </p:nvPr>
        </p:nvSpPr>
        <p:spPr>
          <a:xfrm>
            <a:off x="5628000" y="2951414"/>
            <a:ext cx="936000" cy="36000"/>
          </a:xfrm>
          <a:prstGeom prst="rect">
            <a:avLst/>
          </a:prstGeom>
          <a:solidFill>
            <a:srgbClr val="28B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350" b="0" i="0" u="none" strike="noStrike" kern="1200" cap="none" spc="0" normalizeH="0" baseline="0" noProof="0">
              <a:ln>
                <a:noFill/>
              </a:ln>
              <a:solidFill>
                <a:srgbClr val="FFFFFF"/>
              </a:solidFill>
              <a:effectLst/>
              <a:uLnTx/>
              <a:uFillTx/>
              <a:latin typeface="幼圆" panose="02010509060101010101" pitchFamily="49" charset="-122"/>
              <a:ea typeface="幼圆" panose="02010509060101010101" pitchFamily="49" charset="-122"/>
              <a:cs typeface="+mn-cs"/>
            </a:endParaRPr>
          </a:p>
        </p:txBody>
      </p:sp>
    </p:spTree>
    <p:custDataLst>
      <p:tags r:id="rId1"/>
    </p:custDataLst>
    <p:extLst>
      <p:ext uri="{BB962C8B-B14F-4D97-AF65-F5344CB8AC3E}">
        <p14:creationId xmlns:p14="http://schemas.microsoft.com/office/powerpoint/2010/main" val="44773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3"/>
          <p:cNvSpPr/>
          <p:nvPr>
            <p:custDataLst>
              <p:tags r:id="rId2"/>
            </p:custDataLst>
          </p:nvPr>
        </p:nvSpPr>
        <p:spPr>
          <a:xfrm flipH="1">
            <a:off x="4913086" y="0"/>
            <a:ext cx="7278914" cy="6858000"/>
          </a:xfrm>
          <a:custGeom>
            <a:avLst/>
            <a:gdLst>
              <a:gd name="connsiteX0" fmla="*/ 0 w 7278914"/>
              <a:gd name="connsiteY0" fmla="*/ 0 h 6858000"/>
              <a:gd name="connsiteX1" fmla="*/ 420914 w 7278914"/>
              <a:gd name="connsiteY1" fmla="*/ 0 h 6858000"/>
              <a:gd name="connsiteX2" fmla="*/ 7278914 w 7278914"/>
              <a:gd name="connsiteY2" fmla="*/ 6858000 h 6858000"/>
              <a:gd name="connsiteX3" fmla="*/ 0 w 727891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278914" h="6858000">
                <a:moveTo>
                  <a:pt x="0" y="0"/>
                </a:moveTo>
                <a:lnTo>
                  <a:pt x="420914" y="0"/>
                </a:lnTo>
                <a:lnTo>
                  <a:pt x="7278914" y="6858000"/>
                </a:lnTo>
                <a:lnTo>
                  <a:pt x="0" y="6858000"/>
                </a:lnTo>
                <a:close/>
              </a:path>
            </a:pathLst>
          </a:custGeom>
          <a:solidFill>
            <a:srgbClr val="57437C"/>
          </a:solidFill>
          <a:ln>
            <a:noFill/>
          </a:ln>
        </p:spPr>
        <p:style>
          <a:lnRef idx="2">
            <a:srgbClr val="57437C">
              <a:shade val="50000"/>
            </a:srgbClr>
          </a:lnRef>
          <a:fillRef idx="1">
            <a:srgbClr val="57437C"/>
          </a:fillRef>
          <a:effectRef idx="0">
            <a:srgbClr val="57437C"/>
          </a:effectRef>
          <a:fontRef idx="minor">
            <a:srgbClr val="FFFFFF"/>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6" name="直角三角形 5"/>
          <p:cNvSpPr/>
          <p:nvPr>
            <p:custDataLst>
              <p:tags r:id="rId3"/>
            </p:custDataLst>
          </p:nvPr>
        </p:nvSpPr>
        <p:spPr>
          <a:xfrm rot="5400000" flipH="1">
            <a:off x="1828800" y="457200"/>
            <a:ext cx="4572000" cy="8229600"/>
          </a:xfrm>
          <a:prstGeom prst="rtTriangle">
            <a:avLst/>
          </a:prstGeom>
          <a:solidFill>
            <a:srgbClr val="00BFB2"/>
          </a:solidFill>
          <a:ln>
            <a:noFill/>
          </a:ln>
        </p:spPr>
        <p:style>
          <a:lnRef idx="2">
            <a:srgbClr val="57437C">
              <a:shade val="50000"/>
            </a:srgbClr>
          </a:lnRef>
          <a:fillRef idx="1">
            <a:srgbClr val="57437C"/>
          </a:fillRef>
          <a:effectRef idx="0">
            <a:srgbClr val="57437C"/>
          </a:effectRef>
          <a:fontRef idx="minor">
            <a:srgbClr val="FFFFFF"/>
          </a:fontRef>
        </p:style>
        <p:txBody>
          <a:bodyPr wrap="square" rtlCol="0" anchor="ctr">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1" lang="zh-CN" altLang="en-US" sz="1600" b="1"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5" name="矩形 4"/>
          <p:cNvSpPr/>
          <p:nvPr>
            <p:custDataLst>
              <p:tags r:id="rId4"/>
            </p:custDataLst>
          </p:nvPr>
        </p:nvSpPr>
        <p:spPr>
          <a:xfrm>
            <a:off x="546100" y="1866900"/>
            <a:ext cx="11099800" cy="4459288"/>
          </a:xfrm>
          <a:prstGeom prst="rect">
            <a:avLst/>
          </a:prstGeom>
          <a:solidFill>
            <a:srgbClr val="FFFFFF"/>
          </a:solidFill>
          <a:ln>
            <a:noFill/>
          </a:ln>
          <a:effectLst>
            <a:outerShdw blurRad="165100" algn="ctr" rotWithShape="0">
              <a:srgbClr val="000000">
                <a:alpha val="18000"/>
              </a:srgbClr>
            </a:outerShdw>
          </a:effectLst>
        </p:spPr>
        <p:style>
          <a:lnRef idx="2">
            <a:srgbClr val="57437C">
              <a:shade val="50000"/>
            </a:srgbClr>
          </a:lnRef>
          <a:fillRef idx="1">
            <a:srgbClr val="57437C"/>
          </a:fillRef>
          <a:effectRef idx="0">
            <a:srgbClr val="57437C"/>
          </a:effectRef>
          <a:fontRef idx="minor">
            <a:srgbClr val="FFFFFF"/>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1" lang="zh-CN" altLang="en-US" sz="1600" b="1"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8" name="文本框 7"/>
          <p:cNvSpPr txBox="1"/>
          <p:nvPr>
            <p:custDataLst>
              <p:tags r:id="rId5"/>
            </p:custDataLst>
          </p:nvPr>
        </p:nvSpPr>
        <p:spPr>
          <a:xfrm>
            <a:off x="670560" y="942975"/>
            <a:ext cx="9228455" cy="629920"/>
          </a:xfrm>
          <a:prstGeom prst="rect">
            <a:avLst/>
          </a:prstGeom>
          <a:noFill/>
        </p:spPr>
        <p:txBody>
          <a:bodyPr wrap="square" lIns="90000" tIns="46800" rIns="90000" bIns="46800" rtlCol="0">
            <a:normAutofit fontScale="92500"/>
          </a:bodyPr>
          <a:lstStyle/>
          <a:p>
            <a:pPr algn="ctr">
              <a:lnSpc>
                <a:spcPct val="120000"/>
              </a:lnSpc>
              <a:buSzPct val="100000"/>
            </a:pPr>
            <a:r>
              <a:rPr lang="zh-CN" altLang="en-US" sz="3500" b="1" spc="300" dirty="0">
                <a:solidFill>
                  <a:srgbClr val="C00000"/>
                </a:solidFill>
                <a:latin typeface="Arial" panose="020B0604020202020204" pitchFamily="34" charset="0"/>
                <a:ea typeface="微软雅黑" panose="020B0503020204020204" charset="-122"/>
              </a:rPr>
              <a:t>很多感人的事迹</a:t>
            </a:r>
          </a:p>
        </p:txBody>
      </p:sp>
      <p:sp>
        <p:nvSpPr>
          <p:cNvPr id="9" name="文本框 8"/>
          <p:cNvSpPr txBox="1"/>
          <p:nvPr>
            <p:custDataLst>
              <p:tags r:id="rId6"/>
            </p:custDataLst>
          </p:nvPr>
        </p:nvSpPr>
        <p:spPr>
          <a:xfrm>
            <a:off x="950595" y="2292985"/>
            <a:ext cx="10572115" cy="3608070"/>
          </a:xfrm>
          <a:prstGeom prst="rect">
            <a:avLst/>
          </a:prstGeom>
          <a:noFill/>
        </p:spPr>
        <p:txBody>
          <a:bodyPr wrap="square" lIns="90000" tIns="46800" rIns="90000" bIns="46800" rtlCol="0">
            <a:normAutofit/>
          </a:bodyPr>
          <a:lstStyle>
            <a:defPPr>
              <a:defRPr lang="zh-CN"/>
            </a:defPPr>
            <a:lvl1pPr fontAlgn="auto">
              <a:lnSpc>
                <a:spcPct val="130000"/>
              </a:lnSpc>
              <a:spcAft>
                <a:spcPts val="1000"/>
              </a:spcAft>
              <a:defRPr sz="1600" spc="150"/>
            </a:lvl1pPr>
          </a:lstStyle>
          <a:p>
            <a:pPr marL="457200" lvl="0" indent="-457200" fontAlgn="ctr">
              <a:lnSpc>
                <a:spcPct val="120000"/>
              </a:lnSpc>
              <a:spcBef>
                <a:spcPts val="1000"/>
              </a:spcBef>
              <a:spcAft>
                <a:spcPts val="0"/>
              </a:spcAft>
              <a:buSzPct val="130000"/>
              <a:buFont typeface="Wingdings" panose="05000000000000000000" charset="0"/>
              <a:buChar char="u"/>
            </a:pPr>
            <a:r>
              <a:rPr lang="zh-CN" altLang="en-US" sz="2400" b="1" dirty="0">
                <a:solidFill>
                  <a:prstClr val="black"/>
                </a:solidFill>
                <a:latin typeface="Arial" panose="020B0604020202020204" pitchFamily="34" charset="0"/>
                <a:ea typeface="微软雅黑" panose="020B0503020204020204" charset="-122"/>
              </a:rPr>
              <a:t>有的老师在家里隔离不能出门，带着两个小孩，照顾小孩的同时给学生上课</a:t>
            </a:r>
            <a:r>
              <a:rPr lang="en-US" altLang="zh-CN" sz="2400" b="1" dirty="0">
                <a:solidFill>
                  <a:prstClr val="black"/>
                </a:solidFill>
                <a:latin typeface="Arial" panose="020B0604020202020204" pitchFamily="34" charset="0"/>
                <a:ea typeface="微软雅黑" panose="020B0503020204020204" charset="-122"/>
              </a:rPr>
              <a:t> </a:t>
            </a:r>
          </a:p>
          <a:p>
            <a:pPr marL="457200" lvl="0" indent="-457200" fontAlgn="ctr">
              <a:lnSpc>
                <a:spcPct val="120000"/>
              </a:lnSpc>
              <a:spcBef>
                <a:spcPts val="1000"/>
              </a:spcBef>
              <a:spcAft>
                <a:spcPts val="0"/>
              </a:spcAft>
              <a:buSzPct val="130000"/>
              <a:buFont typeface="Wingdings" panose="05000000000000000000" charset="0"/>
              <a:buChar char="u"/>
            </a:pPr>
            <a:r>
              <a:rPr lang="zh-CN" altLang="en-US" sz="2400" b="1" dirty="0">
                <a:solidFill>
                  <a:prstClr val="black"/>
                </a:solidFill>
                <a:latin typeface="Arial" panose="020B0604020202020204" pitchFamily="34" charset="0"/>
                <a:ea typeface="微软雅黑" panose="020B0503020204020204" charset="-122"/>
              </a:rPr>
              <a:t>有老师出去旅游滞留在外地，一家人在宾馆隔离，依然给学生正常进行上课</a:t>
            </a:r>
            <a:endParaRPr lang="en-US" altLang="zh-CN" sz="2400" b="1" dirty="0">
              <a:solidFill>
                <a:prstClr val="black"/>
              </a:solidFill>
              <a:latin typeface="Arial" panose="020B0604020202020204" pitchFamily="34" charset="0"/>
              <a:ea typeface="微软雅黑" panose="020B0503020204020204" charset="-122"/>
            </a:endParaRPr>
          </a:p>
          <a:p>
            <a:pPr marL="457200" lvl="0" indent="-457200" fontAlgn="ctr">
              <a:lnSpc>
                <a:spcPct val="120000"/>
              </a:lnSpc>
              <a:spcBef>
                <a:spcPts val="1000"/>
              </a:spcBef>
              <a:spcAft>
                <a:spcPts val="0"/>
              </a:spcAft>
              <a:buSzPct val="130000"/>
              <a:buFont typeface="Wingdings" panose="05000000000000000000" charset="0"/>
              <a:buChar char="u"/>
            </a:pPr>
            <a:r>
              <a:rPr lang="zh-CN" altLang="en-US" sz="2400" b="1" dirty="0">
                <a:solidFill>
                  <a:prstClr val="black"/>
                </a:solidFill>
                <a:latin typeface="Arial" panose="020B0604020202020204" pitchFamily="34" charset="0"/>
                <a:ea typeface="微软雅黑" panose="020B0503020204020204" charset="-122"/>
              </a:rPr>
              <a:t>在台湾的台籍教师也想方设法给学生进行远程授课 </a:t>
            </a:r>
            <a:endParaRPr lang="en-US" altLang="zh-CN" sz="2400" b="1" dirty="0">
              <a:solidFill>
                <a:prstClr val="black"/>
              </a:solidFill>
              <a:latin typeface="Arial" panose="020B0604020202020204" pitchFamily="34" charset="0"/>
              <a:ea typeface="微软雅黑" panose="020B0503020204020204" charset="-122"/>
            </a:endParaRPr>
          </a:p>
          <a:p>
            <a:pPr marL="457200" lvl="0" indent="-457200" fontAlgn="ctr">
              <a:lnSpc>
                <a:spcPct val="120000"/>
              </a:lnSpc>
              <a:spcBef>
                <a:spcPts val="1000"/>
              </a:spcBef>
              <a:spcAft>
                <a:spcPts val="0"/>
              </a:spcAft>
              <a:buSzPct val="130000"/>
              <a:buFont typeface="Wingdings" panose="05000000000000000000" charset="0"/>
              <a:buChar char="u"/>
            </a:pPr>
            <a:r>
              <a:rPr lang="zh-CN" altLang="en-US" sz="2400" b="1" dirty="0">
                <a:solidFill>
                  <a:prstClr val="black"/>
                </a:solidFill>
                <a:latin typeface="Arial" panose="020B0604020202020204" pitchFamily="34" charset="0"/>
                <a:ea typeface="微软雅黑" panose="020B0503020204020204" charset="-122"/>
              </a:rPr>
              <a:t>有位教授去海南过年，他没有带电脑，家里还没有开通网络，他为了确保教学效果，购置电脑开通网络给学生进行远程教学 </a:t>
            </a:r>
            <a:endParaRPr kumimoji="0" sz="2400" b="1" i="0" u="none" strike="noStrike" kern="1200" cap="none" spc="15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2"/>
  <p:tag name="KSO_WM_UNIT_LAYERLEVEL" val="1"/>
  <p:tag name="KSO_WM_TAG_VERSION" val="1.0"/>
  <p:tag name="KSO_WM_BEAUTIFY_FLAG" val="#wm#"/>
  <p:tag name="KSO_WM_SLIDE_BACKGROUND_TYPE" val="topBottom"/>
  <p:tag name="KSO_WM_SLIDE_BK_DARK_LIGHT" val="2"/>
  <p:tag name="KSO_WM_UNIT_TYPE" val="i"/>
  <p:tag name="KSO_WM_UNIT_INDEX" val="12"/>
</p:tagLst>
</file>

<file path=ppt/tags/tag10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3"/>
  <p:tag name="KSO_WM_UNIT_LAYERLEVEL" val="1"/>
  <p:tag name="KSO_WM_TAG_VERSION" val="1.0"/>
  <p:tag name="KSO_WM_BEAUTIFY_FLAG" val="#wm#"/>
  <p:tag name="KSO_WM_SLIDE_BACKGROUND_TYPE" val="topBottom"/>
  <p:tag name="KSO_WM_SLIDE_BK_DARK_LIGHT" val="2"/>
  <p:tag name="KSO_WM_UNIT_TYPE" val="i"/>
  <p:tag name="KSO_WM_UNIT_INDEX" val="13"/>
</p:tagLst>
</file>

<file path=ppt/tags/tag10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4"/>
  <p:tag name="KSO_WM_UNIT_LAYERLEVEL" val="1"/>
  <p:tag name="KSO_WM_TAG_VERSION" val="1.0"/>
  <p:tag name="KSO_WM_BEAUTIFY_FLAG" val="#wm#"/>
  <p:tag name="KSO_WM_SLIDE_BACKGROUND_TYPE" val="topBottom"/>
  <p:tag name="KSO_WM_SLIDE_BK_DARK_LIGHT" val="2"/>
  <p:tag name="KSO_WM_UNIT_TYPE" val="i"/>
  <p:tag name="KSO_WM_UNIT_INDEX" val="14"/>
</p:tagLst>
</file>

<file path=ppt/tags/tag10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SLIDE_BACKGROUND_TYPE" val="bottomTop"/>
  <p:tag name="KSO_WM_SLIDE_BK_DARK_LIGHT" val="2"/>
</p:tagLst>
</file>

<file path=ppt/tags/tag10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10.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Lst>
</file>

<file path=ppt/tags/tag10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9"/>
  <p:tag name="KSO_WM_UNIT_LAYERLEVEL" val="1"/>
  <p:tag name="KSO_WM_TAG_VERSION" val="1.0"/>
  <p:tag name="KSO_WM_BEAUTIFY_FLAG" val="#wm#"/>
  <p:tag name="KSO_WM_SLIDE_BACKGROUND_TYPE" val="bottomTop"/>
  <p:tag name="KSO_WM_SLIDE_BK_DARK_LIGHT" val="2"/>
  <p:tag name="KSO_WM_UNIT_TYPE" val="i"/>
  <p:tag name="KSO_WM_UNIT_INDEX" val="19"/>
</p:tagLst>
</file>

<file path=ppt/tags/tag10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20"/>
  <p:tag name="KSO_WM_UNIT_LAYERLEVEL" val="1"/>
  <p:tag name="KSO_WM_TAG_VERSION" val="1.0"/>
  <p:tag name="KSO_WM_BEAUTIFY_FLAG" val="#wm#"/>
  <p:tag name="KSO_WM_SLIDE_BACKGROUND_TYPE" val="bottomTop"/>
  <p:tag name="KSO_WM_SLIDE_BK_DARK_LIGHT" val="2"/>
  <p:tag name="KSO_WM_UNIT_TYPE" val="i"/>
  <p:tag name="KSO_WM_UNIT_INDEX" val="20"/>
</p:tagLst>
</file>

<file path=ppt/tags/tag10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22"/>
  <p:tag name="KSO_WM_UNIT_LAYERLEVEL" val="1"/>
  <p:tag name="KSO_WM_TAG_VERSION" val="1.0"/>
  <p:tag name="KSO_WM_BEAUTIFY_FLAG" val="#wm#"/>
  <p:tag name="KSO_WM_SLIDE_BACKGROUND_TYPE" val="bottomTop"/>
  <p:tag name="KSO_WM_SLIDE_BK_DARK_LIGHT" val="2"/>
  <p:tag name="KSO_WM_UNIT_TYPE" val="i"/>
  <p:tag name="KSO_WM_UNIT_INDEX" val="22"/>
</p:tagLst>
</file>

<file path=ppt/tags/tag10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2"/>
  <p:tag name="KSO_WM_UNIT_LAYERLEVEL" val="1"/>
  <p:tag name="KSO_WM_TAG_VERSION" val="1.0"/>
  <p:tag name="KSO_WM_BEAUTIFY_FLAG" val="#wm#"/>
  <p:tag name="KSO_WM_SLIDE_BACKGROUND_TYPE" val="bottomTop"/>
  <p:tag name="KSO_WM_SLIDE_BK_DARK_LIGHT" val="2"/>
  <p:tag name="KSO_WM_UNIT_TYPE" val="i"/>
  <p:tag name="KSO_WM_UNIT_INDEX" val="2"/>
</p:tagLst>
</file>

<file path=ppt/tags/tag10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5"/>
  <p:tag name="KSO_WM_UNIT_LAYERLEVEL" val="1"/>
  <p:tag name="KSO_WM_TAG_VERSION" val="1.0"/>
  <p:tag name="KSO_WM_BEAUTIFY_FLAG" val="#wm#"/>
  <p:tag name="KSO_WM_SLIDE_BACKGROUND_TYPE" val="bottomTop"/>
  <p:tag name="KSO_WM_SLIDE_BK_DARK_LIGHT" val="2"/>
  <p:tag name="KSO_WM_UNIT_TYPE" val="i"/>
  <p:tag name="KSO_WM_UNIT_INDEX" val="15"/>
</p:tagLst>
</file>

<file path=ppt/tags/tag10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6"/>
  <p:tag name="KSO_WM_UNIT_LAYERLEVEL" val="1"/>
  <p:tag name="KSO_WM_TAG_VERSION" val="1.0"/>
  <p:tag name="KSO_WM_BEAUTIFY_FLAG" val="#wm#"/>
  <p:tag name="KSO_WM_SLIDE_BACKGROUND_TYPE" val="bottomTop"/>
  <p:tag name="KSO_WM_SLIDE_BK_DARK_LIGHT" val="2"/>
  <p:tag name="KSO_WM_UNIT_TYPE" val="i"/>
  <p:tag name="KSO_WM_UNIT_INDEX" val="16"/>
</p:tagLst>
</file>

<file path=ppt/tags/tag10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7"/>
  <p:tag name="KSO_WM_UNIT_LAYERLEVEL" val="1"/>
  <p:tag name="KSO_WM_TAG_VERSION" val="1.0"/>
  <p:tag name="KSO_WM_BEAUTIFY_FLAG" val="#wm#"/>
  <p:tag name="KSO_WM_SLIDE_BACKGROUND_TYPE" val="bottomTop"/>
  <p:tag name="KSO_WM_SLIDE_BK_DARK_LIGHT" val="2"/>
  <p:tag name="KSO_WM_UNIT_TYPE" val="i"/>
  <p:tag name="KSO_WM_UNIT_INDEX" val="17"/>
</p:tagLst>
</file>

<file path=ppt/tags/tag10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8"/>
  <p:tag name="KSO_WM_UNIT_LAYERLEVEL" val="1"/>
  <p:tag name="KSO_WM_TAG_VERSION" val="1.0"/>
  <p:tag name="KSO_WM_BEAUTIFY_FLAG" val="#wm#"/>
  <p:tag name="KSO_WM_SLIDE_BACKGROUND_TYPE" val="bottomTop"/>
  <p:tag name="KSO_WM_SLIDE_BK_DARK_LIGHT" val="2"/>
  <p:tag name="KSO_WM_UNIT_TYPE" val="i"/>
  <p:tag name="KSO_WM_UNIT_INDEX" val="18"/>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3"/>
  <p:tag name="KSO_WM_UNIT_LAYERLEVEL" val="1"/>
  <p:tag name="KSO_WM_TAG_VERSION" val="1.0"/>
  <p:tag name="KSO_WM_BEAUTIFY_FLAG" val="#wm#"/>
  <p:tag name="KSO_WM_SLIDE_BACKGROUND_TYPE" val="bottomTop"/>
  <p:tag name="KSO_WM_SLIDE_BK_DARK_LIGHT" val="2"/>
  <p:tag name="KSO_WM_UNIT_TYPE" val="i"/>
  <p:tag name="KSO_WM_UNIT_INDEX" val="3"/>
</p:tagLst>
</file>

<file path=ppt/tags/tag10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5"/>
  <p:tag name="KSO_WM_UNIT_LAYERLEVEL" val="1"/>
  <p:tag name="KSO_WM_TAG_VERSION" val="1.0"/>
  <p:tag name="KSO_WM_BEAUTIFY_FLAG" val="#wm#"/>
  <p:tag name="KSO_WM_SLIDE_BACKGROUND_TYPE" val="bottomTop"/>
  <p:tag name="KSO_WM_SLIDE_BK_DARK_LIGHT" val="2"/>
  <p:tag name="KSO_WM_UNIT_TYPE" val="i"/>
  <p:tag name="KSO_WM_UNIT_INDEX" val="5"/>
</p:tagLst>
</file>

<file path=ppt/tags/tag10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4"/>
  <p:tag name="KSO_WM_UNIT_LAYERLEVEL" val="1"/>
  <p:tag name="KSO_WM_TAG_VERSION" val="1.0"/>
  <p:tag name="KSO_WM_BEAUTIFY_FLAG" val="#wm#"/>
  <p:tag name="KSO_WM_SLIDE_BACKGROUND_TYPE" val="bottomTop"/>
  <p:tag name="KSO_WM_SLIDE_BK_DARK_LIGHT" val="2"/>
  <p:tag name="KSO_WM_UNIT_TYPE" val="i"/>
  <p:tag name="KSO_WM_UNIT_INDEX" val="4"/>
</p:tagLst>
</file>

<file path=ppt/tags/tag10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6"/>
  <p:tag name="KSO_WM_UNIT_LAYERLEVEL" val="1"/>
  <p:tag name="KSO_WM_TAG_VERSION" val="1.0"/>
  <p:tag name="KSO_WM_BEAUTIFY_FLAG" val="#wm#"/>
  <p:tag name="KSO_WM_SLIDE_BACKGROUND_TYPE" val="bottomTop"/>
  <p:tag name="KSO_WM_SLIDE_BK_DARK_LIGHT" val="2"/>
  <p:tag name="KSO_WM_UNIT_TYPE" val="i"/>
  <p:tag name="KSO_WM_UNIT_INDEX" val="6"/>
</p:tagLst>
</file>

<file path=ppt/tags/tag10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7"/>
  <p:tag name="KSO_WM_UNIT_LAYERLEVEL" val="1"/>
  <p:tag name="KSO_WM_TAG_VERSION" val="1.0"/>
  <p:tag name="KSO_WM_BEAUTIFY_FLAG" val="#wm#"/>
  <p:tag name="KSO_WM_SLIDE_BACKGROUND_TYPE" val="bottomTop"/>
  <p:tag name="KSO_WM_SLIDE_BK_DARK_LIGHT" val="2"/>
  <p:tag name="KSO_WM_UNIT_TYPE" val="i"/>
  <p:tag name="KSO_WM_UNIT_INDEX" val="7"/>
</p:tagLst>
</file>

<file path=ppt/tags/tag10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8"/>
  <p:tag name="KSO_WM_UNIT_LAYERLEVEL" val="1"/>
  <p:tag name="KSO_WM_TAG_VERSION" val="1.0"/>
  <p:tag name="KSO_WM_BEAUTIFY_FLAG" val="#wm#"/>
  <p:tag name="KSO_WM_SLIDE_BACKGROUND_TYPE" val="bottomTop"/>
  <p:tag name="KSO_WM_SLIDE_BK_DARK_LIGHT" val="2"/>
  <p:tag name="KSO_WM_UNIT_TYPE" val="i"/>
  <p:tag name="KSO_WM_UNIT_INDEX" val="8"/>
</p:tagLst>
</file>

<file path=ppt/tags/tag10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9"/>
  <p:tag name="KSO_WM_UNIT_LAYERLEVEL" val="1"/>
  <p:tag name="KSO_WM_TAG_VERSION" val="1.0"/>
  <p:tag name="KSO_WM_BEAUTIFY_FLAG" val="#wm#"/>
  <p:tag name="KSO_WM_SLIDE_BACKGROUND_TYPE" val="bottomTop"/>
  <p:tag name="KSO_WM_SLIDE_BK_DARK_LIGHT" val="2"/>
  <p:tag name="KSO_WM_UNIT_TYPE" val="i"/>
  <p:tag name="KSO_WM_UNIT_INDEX" val="9"/>
</p:tagLst>
</file>

<file path=ppt/tags/tag10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0"/>
  <p:tag name="KSO_WM_UNIT_LAYERLEVEL" val="1"/>
  <p:tag name="KSO_WM_TAG_VERSION" val="1.0"/>
  <p:tag name="KSO_WM_BEAUTIFY_FLAG" val="#wm#"/>
  <p:tag name="KSO_WM_SLIDE_BACKGROUND_TYPE" val="bottomTop"/>
  <p:tag name="KSO_WM_SLIDE_BK_DARK_LIGHT" val="2"/>
  <p:tag name="KSO_WM_UNIT_TYPE" val="i"/>
  <p:tag name="KSO_WM_UNIT_INDEX" val="10"/>
</p:tagLst>
</file>

<file path=ppt/tags/tag10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1"/>
  <p:tag name="KSO_WM_UNIT_LAYERLEVEL" val="1"/>
  <p:tag name="KSO_WM_TAG_VERSION" val="1.0"/>
  <p:tag name="KSO_WM_BEAUTIFY_FLAG" val="#wm#"/>
  <p:tag name="KSO_WM_SLIDE_BACKGROUND_TYPE" val="bottomTop"/>
  <p:tag name="KSO_WM_SLIDE_BK_DARK_LIGHT" val="2"/>
  <p:tag name="KSO_WM_UNIT_TYPE" val="i"/>
  <p:tag name="KSO_WM_UNIT_INDEX" val="11"/>
</p:tagLst>
</file>

<file path=ppt/tags/tag10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2"/>
  <p:tag name="KSO_WM_UNIT_LAYERLEVEL" val="1"/>
  <p:tag name="KSO_WM_TAG_VERSION" val="1.0"/>
  <p:tag name="KSO_WM_BEAUTIFY_FLAG" val="#wm#"/>
  <p:tag name="KSO_WM_SLIDE_BACKGROUND_TYPE" val="bottomTop"/>
  <p:tag name="KSO_WM_SLIDE_BK_DARK_LIGHT" val="2"/>
  <p:tag name="KSO_WM_UNIT_TYPE" val="i"/>
  <p:tag name="KSO_WM_UNIT_INDEX" val="12"/>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3"/>
  <p:tag name="KSO_WM_UNIT_LAYERLEVEL" val="1"/>
  <p:tag name="KSO_WM_TAG_VERSION" val="1.0"/>
  <p:tag name="KSO_WM_BEAUTIFY_FLAG" val="#wm#"/>
  <p:tag name="KSO_WM_SLIDE_BACKGROUND_TYPE" val="bottomTop"/>
  <p:tag name="KSO_WM_SLIDE_BK_DARK_LIGHT" val="2"/>
  <p:tag name="KSO_WM_UNIT_TYPE" val="i"/>
  <p:tag name="KSO_WM_UNIT_INDEX" val="13"/>
</p:tagLst>
</file>

<file path=ppt/tags/tag10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4"/>
  <p:tag name="KSO_WM_UNIT_LAYERLEVEL" val="1"/>
  <p:tag name="KSO_WM_TAG_VERSION" val="1.0"/>
  <p:tag name="KSO_WM_BEAUTIFY_FLAG" val="#wm#"/>
  <p:tag name="KSO_WM_SLIDE_BACKGROUND_TYPE" val="bottomTop"/>
  <p:tag name="KSO_WM_SLIDE_BK_DARK_LIGHT" val="2"/>
  <p:tag name="KSO_WM_UNIT_TYPE" val="i"/>
  <p:tag name="KSO_WM_UNIT_INDEX" val="14"/>
</p:tagLst>
</file>

<file path=ppt/tags/tag10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 name="KSO_WM_SLIDE_BACKGROUND_TYPE" val="navigation"/>
  <p:tag name="KSO_WM_SLIDE_BK_DARK_LIGHT" val="2"/>
</p:tagLst>
</file>

<file path=ppt/tags/tag1033.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Lst>
</file>

<file path=ppt/tags/tag10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9"/>
  <p:tag name="KSO_WM_UNIT_LAYERLEVEL" val="1"/>
  <p:tag name="KSO_WM_TAG_VERSION" val="1.0"/>
  <p:tag name="KSO_WM_BEAUTIFY_FLAG" val="#wm#"/>
  <p:tag name="KSO_WM_SLIDE_BACKGROUND_TYPE" val="navigation"/>
  <p:tag name="KSO_WM_SLIDE_BK_DARK_LIGHT" val="2"/>
  <p:tag name="KSO_WM_UNIT_TYPE" val="i"/>
  <p:tag name="KSO_WM_UNIT_INDEX" val="19"/>
</p:tagLst>
</file>

<file path=ppt/tags/tag10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20"/>
  <p:tag name="KSO_WM_UNIT_LAYERLEVEL" val="1"/>
  <p:tag name="KSO_WM_TAG_VERSION" val="1.0"/>
  <p:tag name="KSO_WM_BEAUTIFY_FLAG" val="#wm#"/>
  <p:tag name="KSO_WM_SLIDE_BACKGROUND_TYPE" val="navigation"/>
  <p:tag name="KSO_WM_SLIDE_BK_DARK_LIGHT" val="2"/>
  <p:tag name="KSO_WM_UNIT_TYPE" val="i"/>
  <p:tag name="KSO_WM_UNIT_INDEX" val="20"/>
</p:tagLst>
</file>

<file path=ppt/tags/tag10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22"/>
  <p:tag name="KSO_WM_UNIT_LAYERLEVEL" val="1"/>
  <p:tag name="KSO_WM_TAG_VERSION" val="1.0"/>
  <p:tag name="KSO_WM_BEAUTIFY_FLAG" val="#wm#"/>
  <p:tag name="KSO_WM_SLIDE_BACKGROUND_TYPE" val="navigation"/>
  <p:tag name="KSO_WM_SLIDE_BK_DARK_LIGHT" val="2"/>
  <p:tag name="KSO_WM_UNIT_TYPE" val="i"/>
  <p:tag name="KSO_WM_UNIT_INDEX" val="22"/>
</p:tagLst>
</file>

<file path=ppt/tags/tag10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2"/>
  <p:tag name="KSO_WM_UNIT_LAYERLEVEL" val="1"/>
  <p:tag name="KSO_WM_TAG_VERSION" val="1.0"/>
  <p:tag name="KSO_WM_BEAUTIFY_FLAG" val="#wm#"/>
  <p:tag name="KSO_WM_SLIDE_BACKGROUND_TYPE" val="navigation"/>
  <p:tag name="KSO_WM_SLIDE_BK_DARK_LIGHT" val="2"/>
  <p:tag name="KSO_WM_UNIT_TYPE" val="i"/>
  <p:tag name="KSO_WM_UNIT_INDEX" val="2"/>
</p:tagLst>
</file>

<file path=ppt/tags/tag10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5"/>
  <p:tag name="KSO_WM_UNIT_LAYERLEVEL" val="1"/>
  <p:tag name="KSO_WM_TAG_VERSION" val="1.0"/>
  <p:tag name="KSO_WM_BEAUTIFY_FLAG" val="#wm#"/>
  <p:tag name="KSO_WM_SLIDE_BACKGROUND_TYPE" val="navigation"/>
  <p:tag name="KSO_WM_SLIDE_BK_DARK_LIGHT" val="2"/>
  <p:tag name="KSO_WM_UNIT_TYPE" val="i"/>
  <p:tag name="KSO_WM_UNIT_INDEX" val="15"/>
</p:tagLst>
</file>

<file path=ppt/tags/tag10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6"/>
  <p:tag name="KSO_WM_UNIT_LAYERLEVEL" val="1"/>
  <p:tag name="KSO_WM_TAG_VERSION" val="1.0"/>
  <p:tag name="KSO_WM_BEAUTIFY_FLAG" val="#wm#"/>
  <p:tag name="KSO_WM_SLIDE_BACKGROUND_TYPE" val="navigation"/>
  <p:tag name="KSO_WM_SLIDE_BK_DARK_LIGHT" val="2"/>
  <p:tag name="KSO_WM_UNIT_TYPE" val="i"/>
  <p:tag name="KSO_WM_UNIT_INDEX" val="16"/>
</p:tagLst>
</file>

<file path=ppt/tags/tag10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7"/>
  <p:tag name="KSO_WM_UNIT_LAYERLEVEL" val="1"/>
  <p:tag name="KSO_WM_TAG_VERSION" val="1.0"/>
  <p:tag name="KSO_WM_BEAUTIFY_FLAG" val="#wm#"/>
  <p:tag name="KSO_WM_SLIDE_BACKGROUND_TYPE" val="navigation"/>
  <p:tag name="KSO_WM_SLIDE_BK_DARK_LIGHT" val="2"/>
  <p:tag name="KSO_WM_UNIT_TYPE" val="i"/>
  <p:tag name="KSO_WM_UNIT_INDEX" val="17"/>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8"/>
  <p:tag name="KSO_WM_UNIT_LAYERLEVEL" val="1"/>
  <p:tag name="KSO_WM_TAG_VERSION" val="1.0"/>
  <p:tag name="KSO_WM_BEAUTIFY_FLAG" val="#wm#"/>
  <p:tag name="KSO_WM_SLIDE_BACKGROUND_TYPE" val="navigation"/>
  <p:tag name="KSO_WM_SLIDE_BK_DARK_LIGHT" val="2"/>
  <p:tag name="KSO_WM_UNIT_TYPE" val="i"/>
  <p:tag name="KSO_WM_UNIT_INDEX" val="18"/>
</p:tagLst>
</file>

<file path=ppt/tags/tag10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3"/>
  <p:tag name="KSO_WM_UNIT_LAYERLEVEL" val="1"/>
  <p:tag name="KSO_WM_TAG_VERSION" val="1.0"/>
  <p:tag name="KSO_WM_BEAUTIFY_FLAG" val="#wm#"/>
  <p:tag name="KSO_WM_SLIDE_BACKGROUND_TYPE" val="navigation"/>
  <p:tag name="KSO_WM_SLIDE_BK_DARK_LIGHT" val="2"/>
  <p:tag name="KSO_WM_UNIT_TYPE" val="i"/>
  <p:tag name="KSO_WM_UNIT_INDEX" val="3"/>
</p:tagLst>
</file>

<file path=ppt/tags/tag10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5"/>
  <p:tag name="KSO_WM_UNIT_LAYERLEVEL" val="1"/>
  <p:tag name="KSO_WM_TAG_VERSION" val="1.0"/>
  <p:tag name="KSO_WM_BEAUTIFY_FLAG" val="#wm#"/>
  <p:tag name="KSO_WM_SLIDE_BACKGROUND_TYPE" val="navigation"/>
  <p:tag name="KSO_WM_SLIDE_BK_DARK_LIGHT" val="2"/>
  <p:tag name="KSO_WM_UNIT_TYPE" val="i"/>
  <p:tag name="KSO_WM_UNIT_INDEX" val="5"/>
</p:tagLst>
</file>

<file path=ppt/tags/tag10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4"/>
  <p:tag name="KSO_WM_UNIT_LAYERLEVEL" val="1"/>
  <p:tag name="KSO_WM_TAG_VERSION" val="1.0"/>
  <p:tag name="KSO_WM_BEAUTIFY_FLAG" val="#wm#"/>
  <p:tag name="KSO_WM_SLIDE_BACKGROUND_TYPE" val="navigation"/>
  <p:tag name="KSO_WM_SLIDE_BK_DARK_LIGHT" val="2"/>
  <p:tag name="KSO_WM_UNIT_TYPE" val="i"/>
  <p:tag name="KSO_WM_UNIT_INDEX" val="4"/>
</p:tagLst>
</file>

<file path=ppt/tags/tag10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6"/>
  <p:tag name="KSO_WM_UNIT_LAYERLEVEL" val="1"/>
  <p:tag name="KSO_WM_TAG_VERSION" val="1.0"/>
  <p:tag name="KSO_WM_BEAUTIFY_FLAG" val="#wm#"/>
  <p:tag name="KSO_WM_SLIDE_BACKGROUND_TYPE" val="navigation"/>
  <p:tag name="KSO_WM_SLIDE_BK_DARK_LIGHT" val="2"/>
  <p:tag name="KSO_WM_UNIT_TYPE" val="i"/>
  <p:tag name="KSO_WM_UNIT_INDEX" val="6"/>
</p:tagLst>
</file>

<file path=ppt/tags/tag10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7"/>
  <p:tag name="KSO_WM_UNIT_LAYERLEVEL" val="1"/>
  <p:tag name="KSO_WM_TAG_VERSION" val="1.0"/>
  <p:tag name="KSO_WM_BEAUTIFY_FLAG" val="#wm#"/>
  <p:tag name="KSO_WM_SLIDE_BACKGROUND_TYPE" val="navigation"/>
  <p:tag name="KSO_WM_SLIDE_BK_DARK_LIGHT" val="2"/>
  <p:tag name="KSO_WM_UNIT_TYPE" val="i"/>
  <p:tag name="KSO_WM_UNIT_INDEX" val="7"/>
</p:tagLst>
</file>

<file path=ppt/tags/tag10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8"/>
  <p:tag name="KSO_WM_UNIT_LAYERLEVEL" val="1"/>
  <p:tag name="KSO_WM_TAG_VERSION" val="1.0"/>
  <p:tag name="KSO_WM_BEAUTIFY_FLAG" val="#wm#"/>
  <p:tag name="KSO_WM_SLIDE_BACKGROUND_TYPE" val="navigation"/>
  <p:tag name="KSO_WM_SLIDE_BK_DARK_LIGHT" val="2"/>
  <p:tag name="KSO_WM_UNIT_TYPE" val="i"/>
  <p:tag name="KSO_WM_UNIT_INDEX" val="8"/>
</p:tagLst>
</file>

<file path=ppt/tags/tag10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9"/>
  <p:tag name="KSO_WM_UNIT_LAYERLEVEL" val="1"/>
  <p:tag name="KSO_WM_TAG_VERSION" val="1.0"/>
  <p:tag name="KSO_WM_BEAUTIFY_FLAG" val="#wm#"/>
  <p:tag name="KSO_WM_SLIDE_BACKGROUND_TYPE" val="navigation"/>
  <p:tag name="KSO_WM_SLIDE_BK_DARK_LIGHT" val="2"/>
  <p:tag name="KSO_WM_UNIT_TYPE" val="i"/>
  <p:tag name="KSO_WM_UNIT_INDEX" val="9"/>
</p:tagLst>
</file>

<file path=ppt/tags/tag10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0"/>
  <p:tag name="KSO_WM_UNIT_LAYERLEVEL" val="1"/>
  <p:tag name="KSO_WM_TAG_VERSION" val="1.0"/>
  <p:tag name="KSO_WM_BEAUTIFY_FLAG" val="#wm#"/>
  <p:tag name="KSO_WM_SLIDE_BACKGROUND_TYPE" val="navigation"/>
  <p:tag name="KSO_WM_SLIDE_BK_DARK_LIGHT" val="2"/>
  <p:tag name="KSO_WM_UNIT_TYPE" val="i"/>
  <p:tag name="KSO_WM_UNIT_INDEX" val="10"/>
</p:tagLst>
</file>

<file path=ppt/tags/tag10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1"/>
  <p:tag name="KSO_WM_UNIT_LAYERLEVEL" val="1"/>
  <p:tag name="KSO_WM_TAG_VERSION" val="1.0"/>
  <p:tag name="KSO_WM_BEAUTIFY_FLAG" val="#wm#"/>
  <p:tag name="KSO_WM_SLIDE_BACKGROUND_TYPE" val="navigation"/>
  <p:tag name="KSO_WM_SLIDE_BK_DARK_LIGHT" val="2"/>
  <p:tag name="KSO_WM_UNIT_TYPE" val="i"/>
  <p:tag name="KSO_WM_UNIT_INDEX" val="11"/>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2"/>
  <p:tag name="KSO_WM_UNIT_LAYERLEVEL" val="1"/>
  <p:tag name="KSO_WM_TAG_VERSION" val="1.0"/>
  <p:tag name="KSO_WM_BEAUTIFY_FLAG" val="#wm#"/>
  <p:tag name="KSO_WM_SLIDE_BACKGROUND_TYPE" val="navigation"/>
  <p:tag name="KSO_WM_SLIDE_BK_DARK_LIGHT" val="2"/>
  <p:tag name="KSO_WM_UNIT_TYPE" val="i"/>
  <p:tag name="KSO_WM_UNIT_INDEX" val="12"/>
</p:tagLst>
</file>

<file path=ppt/tags/tag10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3"/>
  <p:tag name="KSO_WM_UNIT_LAYERLEVEL" val="1"/>
  <p:tag name="KSO_WM_TAG_VERSION" val="1.0"/>
  <p:tag name="KSO_WM_BEAUTIFY_FLAG" val="#wm#"/>
  <p:tag name="KSO_WM_SLIDE_BACKGROUND_TYPE" val="navigation"/>
  <p:tag name="KSO_WM_SLIDE_BK_DARK_LIGHT" val="2"/>
  <p:tag name="KSO_WM_UNIT_TYPE" val="i"/>
  <p:tag name="KSO_WM_UNIT_INDEX" val="13"/>
</p:tagLst>
</file>

<file path=ppt/tags/tag10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4"/>
  <p:tag name="KSO_WM_UNIT_LAYERLEVEL" val="1"/>
  <p:tag name="KSO_WM_TAG_VERSION" val="1.0"/>
  <p:tag name="KSO_WM_BEAUTIFY_FLAG" val="#wm#"/>
  <p:tag name="KSO_WM_SLIDE_BACKGROUND_TYPE" val="navigation"/>
  <p:tag name="KSO_WM_SLIDE_BK_DARK_LIGHT" val="2"/>
  <p:tag name="KSO_WM_UNIT_TYPE" val="i"/>
  <p:tag name="KSO_WM_UNIT_INDEX" val="14"/>
</p:tagLst>
</file>

<file path=ppt/tags/tag10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SLIDE_BACKGROUND_TYPE" val="belt"/>
  <p:tag name="KSO_WM_SLIDE_BK_DARK_LIGHT" val="2"/>
</p:tagLst>
</file>

<file path=ppt/tags/tag1064.xml><?xml version="1.0" encoding="utf-8"?>
<p:tagLst xmlns:a="http://schemas.openxmlformats.org/drawingml/2006/main" xmlns:r="http://schemas.openxmlformats.org/officeDocument/2006/relationships"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Lst>
</file>

<file path=ppt/tags/tag10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0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0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0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0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9"/>
  <p:tag name="KSO_WM_UNIT_LAYERLEVEL" val="1"/>
  <p:tag name="KSO_WM_TAG_VERSION" val="1.0"/>
  <p:tag name="KSO_WM_BEAUTIFY_FLAG" val="#wm#"/>
  <p:tag name="KSO_WM_SLIDE_BACKGROUND_TYPE" val="belt"/>
  <p:tag name="KSO_WM_SLIDE_BK_DARK_LIGHT" val="2"/>
  <p:tag name="KSO_WM_UNIT_TYPE" val="i"/>
  <p:tag name="KSO_WM_UNIT_INDEX" val="19"/>
</p:tagLst>
</file>

<file path=ppt/tags/tag10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20"/>
  <p:tag name="KSO_WM_UNIT_LAYERLEVEL" val="1"/>
  <p:tag name="KSO_WM_TAG_VERSION" val="1.0"/>
  <p:tag name="KSO_WM_BEAUTIFY_FLAG" val="#wm#"/>
  <p:tag name="KSO_WM_SLIDE_BACKGROUND_TYPE" val="belt"/>
  <p:tag name="KSO_WM_SLIDE_BK_DARK_LIGHT" val="2"/>
  <p:tag name="KSO_WM_UNIT_TYPE" val="i"/>
  <p:tag name="KSO_WM_UNIT_INDEX" val="20"/>
</p:tagLst>
</file>

<file path=ppt/tags/tag10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22"/>
  <p:tag name="KSO_WM_UNIT_LAYERLEVEL" val="1"/>
  <p:tag name="KSO_WM_TAG_VERSION" val="1.0"/>
  <p:tag name="KSO_WM_BEAUTIFY_FLAG" val="#wm#"/>
  <p:tag name="KSO_WM_SLIDE_BACKGROUND_TYPE" val="belt"/>
  <p:tag name="KSO_WM_SLIDE_BK_DARK_LIGHT" val="2"/>
  <p:tag name="KSO_WM_UNIT_TYPE" val="i"/>
  <p:tag name="KSO_WM_UNIT_INDEX" val="22"/>
</p:tagLst>
</file>

<file path=ppt/tags/tag10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2"/>
  <p:tag name="KSO_WM_UNIT_LAYERLEVEL" val="1"/>
  <p:tag name="KSO_WM_TAG_VERSION" val="1.0"/>
  <p:tag name="KSO_WM_BEAUTIFY_FLAG" val="#wm#"/>
  <p:tag name="KSO_WM_SLIDE_BACKGROUND_TYPE" val="belt"/>
  <p:tag name="KSO_WM_SLIDE_BK_DARK_LIGHT" val="2"/>
  <p:tag name="KSO_WM_UNIT_TYPE" val="i"/>
  <p:tag name="KSO_WM_UNIT_INDEX" val="2"/>
</p:tagLst>
</file>

<file path=ppt/tags/tag10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5"/>
  <p:tag name="KSO_WM_UNIT_LAYERLEVEL" val="1"/>
  <p:tag name="KSO_WM_TAG_VERSION" val="1.0"/>
  <p:tag name="KSO_WM_BEAUTIFY_FLAG" val="#wm#"/>
  <p:tag name="KSO_WM_SLIDE_BACKGROUND_TYPE" val="belt"/>
  <p:tag name="KSO_WM_SLIDE_BK_DARK_LIGHT" val="2"/>
  <p:tag name="KSO_WM_UNIT_TYPE" val="i"/>
  <p:tag name="KSO_WM_UNIT_INDEX" val="15"/>
</p:tagLst>
</file>

<file path=ppt/tags/tag10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6"/>
  <p:tag name="KSO_WM_UNIT_LAYERLEVEL" val="1"/>
  <p:tag name="KSO_WM_TAG_VERSION" val="1.0"/>
  <p:tag name="KSO_WM_BEAUTIFY_FLAG" val="#wm#"/>
  <p:tag name="KSO_WM_SLIDE_BACKGROUND_TYPE" val="belt"/>
  <p:tag name="KSO_WM_SLIDE_BK_DARK_LIGHT" val="2"/>
  <p:tag name="KSO_WM_UNIT_TYPE" val="i"/>
  <p:tag name="KSO_WM_UNIT_INDEX" val="16"/>
</p:tagLst>
</file>

<file path=ppt/tags/tag10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7"/>
  <p:tag name="KSO_WM_UNIT_LAYERLEVEL" val="1"/>
  <p:tag name="KSO_WM_TAG_VERSION" val="1.0"/>
  <p:tag name="KSO_WM_BEAUTIFY_FLAG" val="#wm#"/>
  <p:tag name="KSO_WM_SLIDE_BACKGROUND_TYPE" val="belt"/>
  <p:tag name="KSO_WM_SLIDE_BK_DARK_LIGHT" val="2"/>
  <p:tag name="KSO_WM_UNIT_TYPE" val="i"/>
  <p:tag name="KSO_WM_UNIT_INDEX" val="17"/>
</p:tagLst>
</file>

<file path=ppt/tags/tag10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8"/>
  <p:tag name="KSO_WM_UNIT_LAYERLEVEL" val="1"/>
  <p:tag name="KSO_WM_TAG_VERSION" val="1.0"/>
  <p:tag name="KSO_WM_BEAUTIFY_FLAG" val="#wm#"/>
  <p:tag name="KSO_WM_SLIDE_BACKGROUND_TYPE" val="belt"/>
  <p:tag name="KSO_WM_SLIDE_BK_DARK_LIGHT" val="2"/>
  <p:tag name="KSO_WM_UNIT_TYPE" val="i"/>
  <p:tag name="KSO_WM_UNIT_INDEX" val="18"/>
</p:tagLst>
</file>

<file path=ppt/tags/tag10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3"/>
  <p:tag name="KSO_WM_UNIT_LAYERLEVEL" val="1"/>
  <p:tag name="KSO_WM_TAG_VERSION" val="1.0"/>
  <p:tag name="KSO_WM_BEAUTIFY_FLAG" val="#wm#"/>
  <p:tag name="KSO_WM_SLIDE_BACKGROUND_TYPE" val="belt"/>
  <p:tag name="KSO_WM_SLIDE_BK_DARK_LIGHT" val="2"/>
  <p:tag name="KSO_WM_UNIT_TYPE" val="i"/>
  <p:tag name="KSO_WM_UNIT_INDEX" val="3"/>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5"/>
  <p:tag name="KSO_WM_UNIT_LAYERLEVEL" val="1"/>
  <p:tag name="KSO_WM_TAG_VERSION" val="1.0"/>
  <p:tag name="KSO_WM_BEAUTIFY_FLAG" val="#wm#"/>
  <p:tag name="KSO_WM_SLIDE_BACKGROUND_TYPE" val="belt"/>
  <p:tag name="KSO_WM_SLIDE_BK_DARK_LIGHT" val="2"/>
  <p:tag name="KSO_WM_UNIT_TYPE" val="i"/>
  <p:tag name="KSO_WM_UNIT_INDEX" val="5"/>
</p:tagLst>
</file>

<file path=ppt/tags/tag10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4"/>
  <p:tag name="KSO_WM_UNIT_LAYERLEVEL" val="1"/>
  <p:tag name="KSO_WM_TAG_VERSION" val="1.0"/>
  <p:tag name="KSO_WM_BEAUTIFY_FLAG" val="#wm#"/>
  <p:tag name="KSO_WM_SLIDE_BACKGROUND_TYPE" val="belt"/>
  <p:tag name="KSO_WM_SLIDE_BK_DARK_LIGHT" val="2"/>
  <p:tag name="KSO_WM_UNIT_TYPE" val="i"/>
  <p:tag name="KSO_WM_UNIT_INDEX" val="4"/>
</p:tagLst>
</file>

<file path=ppt/tags/tag10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6"/>
  <p:tag name="KSO_WM_UNIT_LAYERLEVEL" val="1"/>
  <p:tag name="KSO_WM_TAG_VERSION" val="1.0"/>
  <p:tag name="KSO_WM_BEAUTIFY_FLAG" val="#wm#"/>
  <p:tag name="KSO_WM_SLIDE_BACKGROUND_TYPE" val="belt"/>
  <p:tag name="KSO_WM_SLIDE_BK_DARK_LIGHT" val="2"/>
  <p:tag name="KSO_WM_UNIT_TYPE" val="i"/>
  <p:tag name="KSO_WM_UNIT_INDEX" val="6"/>
</p:tagLst>
</file>

<file path=ppt/tags/tag10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7"/>
  <p:tag name="KSO_WM_UNIT_LAYERLEVEL" val="1"/>
  <p:tag name="KSO_WM_TAG_VERSION" val="1.0"/>
  <p:tag name="KSO_WM_BEAUTIFY_FLAG" val="#wm#"/>
  <p:tag name="KSO_WM_SLIDE_BACKGROUND_TYPE" val="belt"/>
  <p:tag name="KSO_WM_SLIDE_BK_DARK_LIGHT" val="2"/>
  <p:tag name="KSO_WM_UNIT_TYPE" val="i"/>
  <p:tag name="KSO_WM_UNIT_INDEX" val="7"/>
</p:tagLst>
</file>

<file path=ppt/tags/tag10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8"/>
  <p:tag name="KSO_WM_UNIT_LAYERLEVEL" val="1"/>
  <p:tag name="KSO_WM_TAG_VERSION" val="1.0"/>
  <p:tag name="KSO_WM_BEAUTIFY_FLAG" val="#wm#"/>
  <p:tag name="KSO_WM_SLIDE_BACKGROUND_TYPE" val="belt"/>
  <p:tag name="KSO_WM_SLIDE_BK_DARK_LIGHT" val="2"/>
  <p:tag name="KSO_WM_UNIT_TYPE" val="i"/>
  <p:tag name="KSO_WM_UNIT_INDEX" val="8"/>
</p:tagLst>
</file>

<file path=ppt/tags/tag10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9"/>
  <p:tag name="KSO_WM_UNIT_LAYERLEVEL" val="1"/>
  <p:tag name="KSO_WM_TAG_VERSION" val="1.0"/>
  <p:tag name="KSO_WM_BEAUTIFY_FLAG" val="#wm#"/>
  <p:tag name="KSO_WM_SLIDE_BACKGROUND_TYPE" val="belt"/>
  <p:tag name="KSO_WM_SLIDE_BK_DARK_LIGHT" val="2"/>
  <p:tag name="KSO_WM_UNIT_TYPE" val="i"/>
  <p:tag name="KSO_WM_UNIT_INDEX" val="9"/>
</p:tagLst>
</file>

<file path=ppt/tags/tag10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0"/>
  <p:tag name="KSO_WM_UNIT_LAYERLEVEL" val="1"/>
  <p:tag name="KSO_WM_TAG_VERSION" val="1.0"/>
  <p:tag name="KSO_WM_BEAUTIFY_FLAG" val="#wm#"/>
  <p:tag name="KSO_WM_SLIDE_BACKGROUND_TYPE" val="belt"/>
  <p:tag name="KSO_WM_SLIDE_BK_DARK_LIGHT" val="2"/>
  <p:tag name="KSO_WM_UNIT_TYPE" val="i"/>
  <p:tag name="KSO_WM_UNIT_INDEX" val="10"/>
</p:tagLst>
</file>

<file path=ppt/tags/tag10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1"/>
  <p:tag name="KSO_WM_UNIT_LAYERLEVEL" val="1"/>
  <p:tag name="KSO_WM_TAG_VERSION" val="1.0"/>
  <p:tag name="KSO_WM_BEAUTIFY_FLAG" val="#wm#"/>
  <p:tag name="KSO_WM_SLIDE_BACKGROUND_TYPE" val="belt"/>
  <p:tag name="KSO_WM_SLIDE_BK_DARK_LIGHT" val="2"/>
  <p:tag name="KSO_WM_UNIT_TYPE" val="i"/>
  <p:tag name="KSO_WM_UNIT_INDEX" val="11"/>
</p:tagLst>
</file>

<file path=ppt/tags/tag10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2"/>
  <p:tag name="KSO_WM_UNIT_LAYERLEVEL" val="1"/>
  <p:tag name="KSO_WM_TAG_VERSION" val="1.0"/>
  <p:tag name="KSO_WM_BEAUTIFY_FLAG" val="#wm#"/>
  <p:tag name="KSO_WM_SLIDE_BACKGROUND_TYPE" val="belt"/>
  <p:tag name="KSO_WM_SLIDE_BK_DARK_LIGHT" val="2"/>
  <p:tag name="KSO_WM_UNIT_TYPE" val="i"/>
  <p:tag name="KSO_WM_UNIT_INDEX" val="12"/>
</p:tagLst>
</file>

<file path=ppt/tags/tag10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3"/>
  <p:tag name="KSO_WM_UNIT_LAYERLEVEL" val="1"/>
  <p:tag name="KSO_WM_TAG_VERSION" val="1.0"/>
  <p:tag name="KSO_WM_BEAUTIFY_FLAG" val="#wm#"/>
  <p:tag name="KSO_WM_SLIDE_BACKGROUND_TYPE" val="belt"/>
  <p:tag name="KSO_WM_SLIDE_BK_DARK_LIGHT" val="2"/>
  <p:tag name="KSO_WM_UNIT_TYPE" val="i"/>
  <p:tag name="KSO_WM_UNIT_INDEX" val="13"/>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4"/>
  <p:tag name="KSO_WM_UNIT_LAYERLEVEL" val="1"/>
  <p:tag name="KSO_WM_TAG_VERSION" val="1.0"/>
  <p:tag name="KSO_WM_BEAUTIFY_FLAG" val="#wm#"/>
  <p:tag name="KSO_WM_SLIDE_BACKGROUND_TYPE" val="belt"/>
  <p:tag name="KSO_WM_SLIDE_BK_DARK_LIGHT" val="2"/>
  <p:tag name="KSO_WM_UNIT_TYPE" val="i"/>
  <p:tag name="KSO_WM_UNIT_INDEX" val="14"/>
</p:tagLst>
</file>

<file path=ppt/tags/tag1091.xml><?xml version="1.0" encoding="utf-8"?>
<p:tagLst xmlns:a="http://schemas.openxmlformats.org/drawingml/2006/main" xmlns:r="http://schemas.openxmlformats.org/officeDocument/2006/relationships" xmlns:p="http://schemas.openxmlformats.org/presentationml/2006/main">
  <p:tag name="KSO_WM_TEMPLATE_THUMBS_INDEX" val="1、8、11、14、16、19、20、21、25、26、27"/>
  <p:tag name="KSO_WM_SLIDE_ID" val="custom20180497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0497"/>
  <p:tag name="KSO_WM_SLIDE_LAYOUT" val="a_b_j"/>
  <p:tag name="KSO_WM_SLIDE_LAYOUT_CNT" val="1_1_1"/>
  <p:tag name="KSO_WM_COMBINE_RELATE_SLIDE_ID" val="background20177595_1"/>
  <p:tag name="KSO_WM_TEMPLATE_TOPIC_ID" val="2869567"/>
  <p:tag name="KSO_WM_TEMPLATE_OUTLINE_ID" val="15"/>
  <p:tag name="KSO_WM_TEMPLATE_SCENE_ID" val="1"/>
  <p:tag name="KSO_WM_TEMPLATE_JOB_ID" val="2"/>
  <p:tag name="KSO_WM_TEMPLATE_TOPIC_DEFAULT" val="1"/>
</p:tagLst>
</file>

<file path=ppt/tags/tag109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0497"/>
  <p:tag name="KSO_WM_TAG_VERSION" val="1.0"/>
  <p:tag name="KSO_WM_BEAUTIFY_FLAG" val="#wm#"/>
  <p:tag name="KSO_WM_UNIT_TYPE" val="a"/>
  <p:tag name="KSO_WM_UNIT_INDEX" val="1"/>
  <p:tag name="KSO_WM_UNIT_ID" val="custom20180497_1*a*1"/>
  <p:tag name="KSO_WM_UNIT_LAYERLEVEL" val="1"/>
  <p:tag name="KSO_WM_UNIT_VALUE" val="14"/>
  <p:tag name="KSO_WM_UNIT_ISCONTENTSTITLE" val="0"/>
  <p:tag name="KSO_WM_UNIT_HIGHLIGHT" val="0"/>
  <p:tag name="KSO_WM_UNIT_COMPATIBLE" val="0"/>
  <p:tag name="KSO_WM_UNIT_PRESET_TEXT" val="清爽小清新汇报总结通用"/>
  <p:tag name="KSO_WM_UNIT_NOCLEAR" val="0"/>
  <p:tag name="KSO_WM_UNIT_DIAGRAM_ISNUMVISUAL" val="0"/>
  <p:tag name="KSO_WM_UNIT_DIAGRAM_ISREFERUNIT" val="0"/>
</p:tagLst>
</file>

<file path=ppt/tags/tag109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0497"/>
  <p:tag name="KSO_WM_TAG_VERSION" val="1.0"/>
  <p:tag name="KSO_WM_BEAUTIFY_FLAG" val="#wm#"/>
  <p:tag name="KSO_WM_UNIT_TYPE" val="b"/>
  <p:tag name="KSO_WM_UNIT_INDEX" val="1"/>
  <p:tag name="KSO_WM_UNIT_ID" val="custom20180497_1*b*1"/>
  <p:tag name="KSO_WM_UNIT_LAYERLEVEL" val="1"/>
  <p:tag name="KSO_WM_UNIT_VALUE" val="39"/>
  <p:tag name="KSO_WM_UNIT_ISCONTENTSTITLE" val="0"/>
  <p:tag name="KSO_WM_UNIT_HIGHLIGHT" val="0"/>
  <p:tag name="KSO_WM_UNIT_COMPATIBLE" val="0"/>
  <p:tag name="KSO_WM_UNIT_PRESET_TEXT" val="REFRESHING SMALL FRESH REPORT SUMMARY TEMPLATE"/>
  <p:tag name="KSO_WM_UNIT_NOCLEAR" val="0"/>
  <p:tag name="KSO_WM_UNIT_DIAGRAM_ISNUMVISUAL" val="0"/>
  <p:tag name="KSO_WM_UNIT_DIAGRAM_ISREFERUNIT" val="0"/>
</p:tagLst>
</file>

<file path=ppt/tags/tag109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0497"/>
  <p:tag name="KSO_WM_UNIT_TYPE" val="j"/>
  <p:tag name="KSO_WM_UNIT_INDEX" val="1"/>
  <p:tag name="KSO_WM_UNIT_ID" val="custom20180497_1*j*1"/>
  <p:tag name="KSO_WM_UNIT_LAYERLEVEL" val="1"/>
  <p:tag name="KSO_WM_UNIT_VALUE" val="217*217"/>
  <p:tag name="KSO_WM_UNIT_HIGHLIGHT" val="0"/>
  <p:tag name="KSO_WM_UNIT_COMPATIBLE" val="1"/>
  <p:tag name="KSO_WM_BEAUTIFY_FLAG" val="#wm#"/>
  <p:tag name="KSO_WM_TAG_VERSION" val="1.0"/>
  <p:tag name="KSO_WM_UNIT_DIAGRAM_ISNUMVISUAL" val="0"/>
  <p:tag name="KSO_WM_UNIT_DIAGRAM_ISREFERUNIT" val="0"/>
</p:tagLst>
</file>

<file path=ppt/tags/tag109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61"/>
  <p:tag name="KSO_WM_TAG_VERSION" val="1.0"/>
  <p:tag name="KSO_WM_SLIDE_ID" val="custom160161_27"/>
  <p:tag name="KSO_WM_SLIDE_INDEX" val="27"/>
  <p:tag name="KSO_WM_SLIDE_ITEM_CNT" val="1"/>
  <p:tag name="KSO_WM_SLIDE_LAYOUT" val="a_f"/>
  <p:tag name="KSO_WM_SLIDE_LAYOUT_CNT" val="1_1"/>
  <p:tag name="KSO_WM_SLIDE_TYPE" val="text"/>
  <p:tag name="KSO_WM_BEAUTIFY_FLAG" val="#wm#"/>
  <p:tag name="KSO_WM_SLIDE_POSITION" val="213*123"/>
  <p:tag name="KSO_WM_SLIDE_SIZE" val="507*300"/>
  <p:tag name="KSO_WM_SLIDE_SUBTYPE" val="pureTxt"/>
</p:tagLst>
</file>

<file path=ppt/tags/tag109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61"/>
  <p:tag name="KSO_WM_TAG_VERSION" val="1.0"/>
  <p:tag name="KSO_WM_BEAUTIFY_FLAG" val="#wm#"/>
  <p:tag name="KSO_WM_UNIT_TYPE" val="a"/>
  <p:tag name="KSO_WM_UNIT_INDEX" val="1"/>
  <p:tag name="KSO_WM_UNIT_ID" val="custom160161_27*a*1"/>
  <p:tag name="KSO_WM_UNIT_CLEAR" val="1"/>
  <p:tag name="KSO_WM_UNIT_LAYERLEVEL" val="1"/>
  <p:tag name="KSO_WM_UNIT_VALUE" val="16"/>
  <p:tag name="KSO_WM_UNIT_ISCONTENTSTITLE" val="0"/>
  <p:tag name="KSO_WM_UNIT_HIGHLIGHT" val="0"/>
  <p:tag name="KSO_WM_UNIT_COMPATIBLE" val="0"/>
  <p:tag name="KSO_WM_UNIT_PRESET_TEXT_INDEX" val="3"/>
  <p:tag name="KSO_WM_UNIT_PRESET_TEXT_LEN" val="17"/>
</p:tagLst>
</file>

<file path=ppt/tags/tag109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61"/>
  <p:tag name="KSO_WM_TAG_VERSION" val="1.0"/>
  <p:tag name="KSO_WM_BEAUTIFY_FLAG" val="#wm#"/>
  <p:tag name="KSO_WM_UNIT_TYPE" val="f"/>
  <p:tag name="KSO_WM_UNIT_INDEX" val="1"/>
  <p:tag name="KSO_WM_UNIT_ID" val="custom160161_27*f*1"/>
  <p:tag name="KSO_WM_UNIT_CLEAR" val="1"/>
  <p:tag name="KSO_WM_UNIT_LAYERLEVEL" val="1"/>
  <p:tag name="KSO_WM_UNIT_VALUE" val="133"/>
  <p:tag name="KSO_WM_UNIT_HIGHLIGHT" val="0"/>
  <p:tag name="KSO_WM_UNIT_COMPATIBLE" val="0"/>
  <p:tag name="KSO_WM_UNIT_PRESET_TEXT_INDEX" val="5"/>
  <p:tag name="KSO_WM_UNIT_PRESET_TEXT_LEN" val="200"/>
</p:tagLst>
</file>

<file path=ppt/tags/tag109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109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61"/>
  <p:tag name="KSO_WM_TAG_VERSION" val="1.0"/>
  <p:tag name="KSO_WM_SLIDE_ID" val="custom160161_27"/>
  <p:tag name="KSO_WM_SLIDE_INDEX" val="27"/>
  <p:tag name="KSO_WM_SLIDE_ITEM_CNT" val="1"/>
  <p:tag name="KSO_WM_SLIDE_LAYOUT" val="a_f"/>
  <p:tag name="KSO_WM_SLIDE_LAYOUT_CNT" val="1_1"/>
  <p:tag name="KSO_WM_SLIDE_TYPE" val="text"/>
  <p:tag name="KSO_WM_BEAUTIFY_FLAG" val="#wm#"/>
  <p:tag name="KSO_WM_SLIDE_POSITION" val="213*123"/>
  <p:tag name="KSO_WM_SLIDE_SIZE" val="507*300"/>
  <p:tag name="KSO_WM_SLIDE_SUBTYPE" val="pureTxt"/>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61"/>
  <p:tag name="KSO_WM_TAG_VERSION" val="1.0"/>
  <p:tag name="KSO_WM_BEAUTIFY_FLAG" val="#wm#"/>
  <p:tag name="KSO_WM_UNIT_TYPE" val="a"/>
  <p:tag name="KSO_WM_UNIT_INDEX" val="1"/>
  <p:tag name="KSO_WM_UNIT_ID" val="custom160161_27*a*1"/>
  <p:tag name="KSO_WM_UNIT_CLEAR" val="1"/>
  <p:tag name="KSO_WM_UNIT_LAYERLEVEL" val="1"/>
  <p:tag name="KSO_WM_UNIT_VALUE" val="16"/>
  <p:tag name="KSO_WM_UNIT_ISCONTENTSTITLE" val="0"/>
  <p:tag name="KSO_WM_UNIT_HIGHLIGHT" val="0"/>
  <p:tag name="KSO_WM_UNIT_COMPATIBLE" val="0"/>
  <p:tag name="KSO_WM_UNIT_PRESET_TEXT_INDEX" val="3"/>
  <p:tag name="KSO_WM_UNIT_PRESET_TEXT_LEN" val="17"/>
</p:tagLst>
</file>

<file path=ppt/tags/tag110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161"/>
  <p:tag name="KSO_WM_TAG_VERSION" val="1.0"/>
  <p:tag name="KSO_WM_BEAUTIFY_FLAG" val="#wm#"/>
  <p:tag name="KSO_WM_UNIT_TYPE" val="f"/>
  <p:tag name="KSO_WM_UNIT_INDEX" val="1"/>
  <p:tag name="KSO_WM_UNIT_ID" val="custom160161_27*f*1"/>
  <p:tag name="KSO_WM_UNIT_CLEAR" val="1"/>
  <p:tag name="KSO_WM_UNIT_LAYERLEVEL" val="1"/>
  <p:tag name="KSO_WM_UNIT_VALUE" val="133"/>
  <p:tag name="KSO_WM_UNIT_HIGHLIGHT" val="0"/>
  <p:tag name="KSO_WM_UNIT_COMPATIBLE" val="0"/>
  <p:tag name="KSO_WM_UNIT_PRESET_TEXT_INDEX" val="5"/>
  <p:tag name="KSO_WM_UNIT_PRESET_TEXT_LEN" val="200"/>
</p:tagLst>
</file>

<file path=ppt/tags/tag110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194601"/>
  <p:tag name="KSO_WM_SLIDE_COLORSCHEME_VERSION" val="3.2"/>
  <p:tag name="KSO_WM_SLIDE_ID" val="diagram20194601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785*392"/>
  <p:tag name="KSO_WM_SLIDE_POSITION" val="97*74"/>
  <p:tag name="KSO_WM_TAG_VERSION" val="1.0"/>
  <p:tag name="KSO_WM_SLIDE_LAYOUT" val="a_f"/>
  <p:tag name="KSO_WM_SLIDE_LAYOUT_CNT" val="1_1"/>
</p:tagLst>
</file>

<file path=ppt/tags/tag1103.xml><?xml version="1.0" encoding="utf-8"?>
<p:tagLst xmlns:a="http://schemas.openxmlformats.org/drawingml/2006/main" xmlns:r="http://schemas.openxmlformats.org/officeDocument/2006/relationships" xmlns:p="http://schemas.openxmlformats.org/presentationml/2006/main">
  <p:tag name="KSO_WM_UNIT_COLOR_SCHEME_SHAPE_ID" val="5"/>
  <p:tag name="KSO_WM_UNIT_FOIL_COLOR" val="1"/>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1"/>
  <p:tag name="KSO_WM_UNIT_ID" val="diagram20194601_1*i*1"/>
  <p:tag name="KSO_WM_TEMPLATE_CATEGORY" val="diagram"/>
  <p:tag name="KSO_WM_TEMPLATE_INDEX" val="20194601"/>
  <p:tag name="KSO_WM_UNIT_LAYERLEVEL" val="1"/>
  <p:tag name="KSO_WM_TAG_VERSION" val="1.0"/>
  <p:tag name="KSO_WM_BEAUTIFY_FLAG" val="#wm#"/>
</p:tagLst>
</file>

<file path=ppt/tags/tag1104.xml><?xml version="1.0" encoding="utf-8"?>
<p:tagLst xmlns:a="http://schemas.openxmlformats.org/drawingml/2006/main" xmlns:r="http://schemas.openxmlformats.org/officeDocument/2006/relationships" xmlns:p="http://schemas.openxmlformats.org/presentationml/2006/main">
  <p:tag name="KSO_WM_UNIT_COLOR_SCHEME_SHAPE_ID" val="6"/>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2"/>
  <p:tag name="KSO_WM_UNIT_ID" val="diagram20194601_1*i*2"/>
  <p:tag name="KSO_WM_TEMPLATE_CATEGORY" val="diagram"/>
  <p:tag name="KSO_WM_TEMPLATE_INDEX" val="20194601"/>
  <p:tag name="KSO_WM_UNIT_LAYERLEVEL" val="1"/>
  <p:tag name="KSO_WM_TAG_VERSION" val="1.0"/>
  <p:tag name="KSO_WM_BEAUTIFY_FLAG" val="#wm#"/>
</p:tagLst>
</file>

<file path=ppt/tags/tag1105.xml><?xml version="1.0" encoding="utf-8"?>
<p:tagLst xmlns:a="http://schemas.openxmlformats.org/drawingml/2006/main" xmlns:r="http://schemas.openxmlformats.org/officeDocument/2006/relationships" xmlns:p="http://schemas.openxmlformats.org/presentationml/2006/main">
  <p:tag name="KSO_WM_UNIT_COLOR_SCHEME_SHAPE_ID" val="8"/>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3"/>
  <p:tag name="KSO_WM_UNIT_ID" val="diagram20194601_1*i*3"/>
  <p:tag name="KSO_WM_TEMPLATE_CATEGORY" val="diagram"/>
  <p:tag name="KSO_WM_TEMPLATE_INDEX" val="20194601"/>
  <p:tag name="KSO_WM_UNIT_LAYERLEVEL" val="1"/>
  <p:tag name="KSO_WM_TAG_VERSION" val="1.0"/>
  <p:tag name="KSO_WM_BEAUTIFY_FLAG" val="#wm#"/>
</p:tagLst>
</file>

<file path=ppt/tags/tag1106.xml><?xml version="1.0" encoding="utf-8"?>
<p:tagLst xmlns:a="http://schemas.openxmlformats.org/drawingml/2006/main" xmlns:r="http://schemas.openxmlformats.org/officeDocument/2006/relationships" xmlns:p="http://schemas.openxmlformats.org/presentationml/2006/main">
  <p:tag name="KSO_WM_UNIT_COLOR_SCHEME_SHAPE_ID" val="9"/>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4"/>
  <p:tag name="KSO_WM_UNIT_ID" val="diagram20194601_1*i*4"/>
  <p:tag name="KSO_WM_TEMPLATE_CATEGORY" val="diagram"/>
  <p:tag name="KSO_WM_TEMPLATE_INDEX" val="20194601"/>
  <p:tag name="KSO_WM_UNIT_LAYERLEVEL" val="1"/>
  <p:tag name="KSO_WM_TAG_VERSION" val="1.0"/>
  <p:tag name="KSO_WM_BEAUTIFY_FLAG" val="#wm#"/>
</p:tagLst>
</file>

<file path=ppt/tags/tag1107.xml><?xml version="1.0" encoding="utf-8"?>
<p:tagLst xmlns:a="http://schemas.openxmlformats.org/drawingml/2006/main" xmlns:r="http://schemas.openxmlformats.org/officeDocument/2006/relationships" xmlns:p="http://schemas.openxmlformats.org/presentationml/2006/main">
  <p:tag name="KSO_WM_UNIT_TEXT_PART_ID_V2" val="d-1-2"/>
  <p:tag name="KSO_WM_UNIT_COLOR_SCHEME_SHAPE_ID" val="2"/>
  <p:tag name="KSO_WM_UNIT_COLOR_SCHEME_PARENT_PAGE" val="0_1"/>
  <p:tag name="KSO_WM_UNIT_PRESET_TEXT" val="点击此处添加正文。&#10;请尽量言简意赅的阐述。&#10;您的观点。&#10;恰如其分的表达观点。&#10;往往事半功倍。"/>
  <p:tag name="KSO_WM_UNIT_NOCLEAR" val="1"/>
  <p:tag name="KSO_WM_UNIT_VALUE" val="91"/>
  <p:tag name="KSO_WM_UNIT_HIGHLIGHT" val="0"/>
  <p:tag name="KSO_WM_UNIT_COMPATIBLE" val="0"/>
  <p:tag name="KSO_WM_UNIT_DIAGRAM_ISNUMVISUAL" val="0"/>
  <p:tag name="KSO_WM_UNIT_DIAGRAM_ISREFERUNIT" val="0"/>
  <p:tag name="KSO_WM_UNIT_TYPE" val="f"/>
  <p:tag name="KSO_WM_UNIT_INDEX" val="1"/>
  <p:tag name="KSO_WM_UNIT_ID" val="diagram20194601_1*f*1"/>
  <p:tag name="KSO_WM_TEMPLATE_CATEGORY" val="diagram"/>
  <p:tag name="KSO_WM_TEMPLATE_INDEX" val="20194601"/>
  <p:tag name="KSO_WM_UNIT_LAYERLEVEL" val="1"/>
  <p:tag name="KSO_WM_TAG_VERSION" val="1.0"/>
  <p:tag name="KSO_WM_BEAUTIFY_FLAG" val="#wm#"/>
</p:tagLst>
</file>

<file path=ppt/tags/tag1108.xml><?xml version="1.0" encoding="utf-8"?>
<p:tagLst xmlns:a="http://schemas.openxmlformats.org/drawingml/2006/main" xmlns:r="http://schemas.openxmlformats.org/officeDocument/2006/relationships" xmlns:p="http://schemas.openxmlformats.org/presentationml/2006/main">
  <p:tag name="KSO_WM_UNIT_TEXT_PART_ID_V2" val="a-1-2"/>
  <p:tag name="KSO_WM_UNIT_COLOR_SCHEME_SHAPE_ID" val="16"/>
  <p:tag name="KSO_WM_UNIT_COLOR_SCHEME_PARENT_PAGE" val="0_1"/>
  <p:tag name="KSO_WM_UNIT_ISCONTENTSTITLE" val="0"/>
  <p:tag name="KSO_WM_UNIT_NOCLEAR" val="0"/>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194601_1*a*1"/>
  <p:tag name="KSO_WM_TEMPLATE_CATEGORY" val="diagram"/>
  <p:tag name="KSO_WM_TEMPLATE_INDEX" val="20194601"/>
  <p:tag name="KSO_WM_UNIT_LAYERLEVEL" val="1"/>
  <p:tag name="KSO_WM_TAG_VERSION" val="1.0"/>
  <p:tag name="KSO_WM_BEAUTIFY_FLAG" val="#wm#"/>
  <p:tag name="KSO_WM_UNIT_PRESET_TEXT" val="单击此处可自行添加大标题"/>
</p:tagLst>
</file>

<file path=ppt/tags/tag1109.xml><?xml version="1.0" encoding="utf-8"?>
<p:tagLst xmlns:a="http://schemas.openxmlformats.org/drawingml/2006/main" xmlns:r="http://schemas.openxmlformats.org/officeDocument/2006/relationships" xmlns:p="http://schemas.openxmlformats.org/presentationml/2006/main">
  <p:tag name="KSO_WM_UNIT_COLOR_SCHEME_SHAPE_ID" val="11"/>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5"/>
  <p:tag name="KSO_WM_UNIT_ID" val="diagram20194601_1*i*5"/>
  <p:tag name="KSO_WM_TEMPLATE_CATEGORY" val="diagram"/>
  <p:tag name="KSO_WM_TEMPLATE_INDEX" val="20194601"/>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10.xml><?xml version="1.0" encoding="utf-8"?>
<p:tagLst xmlns:a="http://schemas.openxmlformats.org/drawingml/2006/main" xmlns:r="http://schemas.openxmlformats.org/officeDocument/2006/relationships" xmlns:p="http://schemas.openxmlformats.org/presentationml/2006/main">
  <p:tag name="KSO_WM_UNIT_COLOR_SCHEME_SHAPE_ID" val="12"/>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6"/>
  <p:tag name="KSO_WM_UNIT_ID" val="diagram20194601_1*i*6"/>
  <p:tag name="KSO_WM_TEMPLATE_CATEGORY" val="diagram"/>
  <p:tag name="KSO_WM_TEMPLATE_INDEX" val="20194601"/>
  <p:tag name="KSO_WM_UNIT_LAYERLEVEL" val="1"/>
  <p:tag name="KSO_WM_TAG_VERSION" val="1.0"/>
  <p:tag name="KSO_WM_BEAUTIFY_FLAG" val="#wm#"/>
</p:tagLst>
</file>

<file path=ppt/tags/tag11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194772"/>
  <p:tag name="KSO_WM_SLIDE_COLORSCHEME_VERSION" val="3.2"/>
  <p:tag name="KSO_WM_SLIDE_ID" val="diagram20194772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16*684"/>
  <p:tag name="KSO_WM_SLIDE_POSITION" val="43*0"/>
  <p:tag name="KSO_WM_TAG_VERSION" val="1.0"/>
  <p:tag name="KSO_WM_SLIDE_LAYOUT" val="a_f"/>
  <p:tag name="KSO_WM_SLIDE_LAYOUT_CNT" val="1_1"/>
</p:tagLst>
</file>

<file path=ppt/tags/tag1112.xml><?xml version="1.0" encoding="utf-8"?>
<p:tagLst xmlns:a="http://schemas.openxmlformats.org/drawingml/2006/main" xmlns:r="http://schemas.openxmlformats.org/officeDocument/2006/relationships" xmlns:p="http://schemas.openxmlformats.org/presentationml/2006/main">
  <p:tag name="KSO_WM_UNIT_COLOR_SCHEME_SHAPE_ID" val="4"/>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1"/>
  <p:tag name="KSO_WM_UNIT_ID" val="diagram20194772_1*i*1"/>
  <p:tag name="KSO_WM_TEMPLATE_CATEGORY" val="diagram"/>
  <p:tag name="KSO_WM_TEMPLATE_INDEX" val="20194772"/>
  <p:tag name="KSO_WM_UNIT_LAYERLEVEL" val="1"/>
  <p:tag name="KSO_WM_TAG_VERSION" val="1.0"/>
  <p:tag name="KSO_WM_BEAUTIFY_FLAG" val="#wm#"/>
</p:tagLst>
</file>

<file path=ppt/tags/tag1113.xml><?xml version="1.0" encoding="utf-8"?>
<p:tagLst xmlns:a="http://schemas.openxmlformats.org/drawingml/2006/main" xmlns:r="http://schemas.openxmlformats.org/officeDocument/2006/relationships" xmlns:p="http://schemas.openxmlformats.org/presentationml/2006/main">
  <p:tag name="KSO_WM_UNIT_COLOR_SCHEME_SHAPE_ID" val="6"/>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2"/>
  <p:tag name="KSO_WM_UNIT_ID" val="diagram20194772_1*i*2"/>
  <p:tag name="KSO_WM_TEMPLATE_CATEGORY" val="diagram"/>
  <p:tag name="KSO_WM_TEMPLATE_INDEX" val="20194772"/>
  <p:tag name="KSO_WM_UNIT_LAYERLEVEL" val="1"/>
  <p:tag name="KSO_WM_TAG_VERSION" val="1.0"/>
  <p:tag name="KSO_WM_BEAUTIFY_FLAG" val="#wm#"/>
</p:tagLst>
</file>

<file path=ppt/tags/tag1114.xml><?xml version="1.0" encoding="utf-8"?>
<p:tagLst xmlns:a="http://schemas.openxmlformats.org/drawingml/2006/main" xmlns:r="http://schemas.openxmlformats.org/officeDocument/2006/relationships" xmlns:p="http://schemas.openxmlformats.org/presentationml/2006/main">
  <p:tag name="KSO_WM_UNIT_COLOR_SCHEME_SHAPE_ID" val="5"/>
  <p:tag name="KSO_WM_UNIT_COLOR_SCHEME_PARENT_PAGE" val="0_1"/>
  <p:tag name="KSO_WM_UNIT_FOIL_COLOR" val="1"/>
  <p:tag name="KSO_WM_UNIT_HIGHLIGHT" val="0"/>
  <p:tag name="KSO_WM_UNIT_COMPATIBLE" val="0"/>
  <p:tag name="KSO_WM_UNIT_DIAGRAM_ISNUMVISUAL" val="0"/>
  <p:tag name="KSO_WM_UNIT_DIAGRAM_ISREFERUNIT" val="0"/>
  <p:tag name="KSO_WM_UNIT_TYPE" val="i"/>
  <p:tag name="KSO_WM_UNIT_INDEX" val="3"/>
  <p:tag name="KSO_WM_UNIT_ID" val="diagram20194772_1*i*3"/>
  <p:tag name="KSO_WM_TEMPLATE_CATEGORY" val="diagram"/>
  <p:tag name="KSO_WM_TEMPLATE_INDEX" val="20194772"/>
  <p:tag name="KSO_WM_UNIT_LAYERLEVEL" val="1"/>
  <p:tag name="KSO_WM_TAG_VERSION" val="1.0"/>
  <p:tag name="KSO_WM_BEAUTIFY_FLAG" val="#wm#"/>
</p:tagLst>
</file>

<file path=ppt/tags/tag1115.xml><?xml version="1.0" encoding="utf-8"?>
<p:tagLst xmlns:a="http://schemas.openxmlformats.org/drawingml/2006/main" xmlns:r="http://schemas.openxmlformats.org/officeDocument/2006/relationships" xmlns:p="http://schemas.openxmlformats.org/presentationml/2006/main">
  <p:tag name="KSO_WM_UNIT_TEXT_PART_ID_V2" val="a-4-2"/>
  <p:tag name="KSO_WM_UNIT_COLOR_SCHEME_SHAPE_ID" val="8"/>
  <p:tag name="KSO_WM_UNIT_COLOR_SCHEME_PARENT_PAGE" val="0_1"/>
  <p:tag name="KSO_WM_UNIT_ISCONTENTSTITLE" val="0"/>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194772_1*a*1"/>
  <p:tag name="KSO_WM_TEMPLATE_CATEGORY" val="diagram"/>
  <p:tag name="KSO_WM_TEMPLATE_INDEX" val="20194772"/>
  <p:tag name="KSO_WM_UNIT_LAYERLEVEL" val="1"/>
  <p:tag name="KSO_WM_TAG_VERSION" val="1.0"/>
  <p:tag name="KSO_WM_BEAUTIFY_FLAG" val="#wm#"/>
  <p:tag name="KSO_WM_UNIT_PRESET_TEXT" val="单击此处添加标题"/>
</p:tagLst>
</file>

<file path=ppt/tags/tag1116.xml><?xml version="1.0" encoding="utf-8"?>
<p:tagLst xmlns:a="http://schemas.openxmlformats.org/drawingml/2006/main" xmlns:r="http://schemas.openxmlformats.org/officeDocument/2006/relationships" xmlns:p="http://schemas.openxmlformats.org/presentationml/2006/main">
  <p:tag name="KSO_WM_UNIT_TEXT_PART_ID_V2" val="d-4-2"/>
  <p:tag name="KSO_WM_UNIT_COLOR_SCHEME_SHAPE_ID" val="9"/>
  <p:tag name="KSO_WM_UNIT_COLOR_SCHEME_PARENT_PAGE" val="0_1"/>
  <p:tag name="KSO_WM_UNIT_PRESET_TEXT" val="单击此处添加小标题&#10;点击此处添加正文&#10;文字是您思想的提炼，为了演示发布的良好效果，&#10;请言简意赅的阐述您的观点。&#10;您的正文已经经简明扼要，字字珠玑，但信息却千丝万缕、错综复杂，需要用更多的文字来表述；但请您尽可能提炼思想的精髓，否则容易造成观者的阅读压力，适得其反。&#10;单击此处添加小标题&#10;点击此处添加正文&#10;正如我们都希望改变世界，希望给别人带去光明，但更多时候我们只需要播下一颗种子，自然有微风吹拂，雨露滋养。恰如其分的表达观点，往往事半功倍。"/>
  <p:tag name="KSO_WM_UNIT_NOCLEAR" val="1"/>
  <p:tag name="KSO_WM_UNIT_VALUE" val="520"/>
  <p:tag name="KSO_WM_UNIT_HIGHLIGHT" val="0"/>
  <p:tag name="KSO_WM_UNIT_COMPATIBLE" val="0"/>
  <p:tag name="KSO_WM_UNIT_DIAGRAM_ISNUMVISUAL" val="0"/>
  <p:tag name="KSO_WM_UNIT_DIAGRAM_ISREFERUNIT" val="0"/>
  <p:tag name="KSO_WM_UNIT_TYPE" val="f"/>
  <p:tag name="KSO_WM_UNIT_INDEX" val="1"/>
  <p:tag name="KSO_WM_UNIT_ID" val="diagram20194772_1*f*1"/>
  <p:tag name="KSO_WM_TEMPLATE_CATEGORY" val="diagram"/>
  <p:tag name="KSO_WM_TEMPLATE_INDEX" val="20194772"/>
  <p:tag name="KSO_WM_UNIT_LAYERLEVEL" val="1"/>
  <p:tag name="KSO_WM_TAG_VERSION" val="1.0"/>
  <p:tag name="KSO_WM_BEAUTIFY_FLAG" val="#wm#"/>
</p:tagLst>
</file>

<file path=ppt/tags/tag11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863"/>
  <p:tag name="KSO_WM_SLIDE_ID" val="diagram20200863_1"/>
  <p:tag name="KSO_WM_TEMPLATE_SUBCATEGORY" val="11"/>
  <p:tag name="KSO_WM_SLIDE_TYPE" val="text"/>
  <p:tag name="KSO_WM_SLIDE_SUBTYPE" val="pureTxt"/>
  <p:tag name="KSO_WM_SLIDE_ITEM_CNT" val="0"/>
  <p:tag name="KSO_WM_SLIDE_INDEX" val="1"/>
  <p:tag name="KSO_WM_UNIT_SHOW_EDIT_AREA_INDICATION" val="1"/>
  <p:tag name="KSO_WM_SLIDE_SIZE" val="864*444"/>
  <p:tag name="KSO_WM_SLIDE_POSITION" val="47*47"/>
  <p:tag name="KSO_WM_TAG_VERSION" val="1.0"/>
  <p:tag name="KSO_WM_SLIDE_LAYOUT" val="a_f_i"/>
  <p:tag name="KSO_WM_SLIDE_LAYOUT_CNT" val="1_1_1"/>
  <p:tag name="KSO_WM_TEMPLATE_MASTER_TYPE" val="0"/>
  <p:tag name="KSO_WM_TEMPLATE_COLOR_TYPE" val="1"/>
  <p:tag name="KSO_WM_SLIDE_LAYOUT_INFO" val="{&#10;    &quot;backgroundInfo&quot;: [&#10;        {&#10;            &quot;bottom&quot;: 0,&#10;            &quot;bottomAbs&quot;: false,&#10;            &quot;left&quot;: 0,&#10;            &quot;leftAbs&quot;: false,&#10;            &quot;right&quot;: 0,&#10;            &quot;rightAbs&quot;: false,&#10;            &quot;top&quot;: 0,&#10;            &quot;topAbs&quot;: false,&#10;            &quot;type&quot;: &quot;general&quot;&#10;        },&#10;        {&#10;            &quot;bottom&quot;: 0.088713914199999994,&#10;            &quot;bottomAbs&quot;: false,&#10;            &quot;left&quot;: 0.0499010831,&#10;            &quot;leftAbs&quot;: false,&#10;            &quot;right&quot;: 0.0499010831,&#10;            &quot;rightAbs&quot;: false,&#10;            &quot;top&quot;: 0.088713914199999994,&#10;            &quot;topAbs&quot;: false,&#10;            &quot;type&quot;: &quot;belt&quot;&#10;        },&#10;        {&#10;            &quot;bottom&quot;: 0,&#10;            &quot;bottomAbs&quot;: false,&#10;            &quot;left&quot;: 0,&#10;            &quot;leftAbs&quot;: false,&#10;            &quot;right&quot;: 0,&#10;            &quot;rightAbs&quot;: false,&#10;            &quot;top&quot;: 0,&#10;            &quot;topAbs&quot;: false,&#10;            &quot;type&quot;: &quot;frame&quot;&#10;        }&#10;    ],&#10;    &quot;horizontalAlign&quot;: 1,&#10;    &quot;id&quot;: &quot;2020-02-24T12:11:52&quot;,&#10;    &quot;maxSize&quot;: {&#10;        &quot;size1&quot;: 6.7000000000000002&#10;    },&#10;    &quot;minSize&quot;: {&#10;        &quot;size1&quot;: 6.7000000000000002&#10;    },&#10;    &quot;normalSize&quot;: {&#10;        &quot;size1&quot;: 6.7000000000000002&#10;    },&#10;    &quot;subLayout&quot;: [&#10;        {&#10;            &quot;id&quot;: &quot;2020-02-24T12:11:52&quot;,&#10;            &quot;type&quot;: 0&#10;        },&#10;        {&#10;            &quot;id&quot;: &quot;2020-02-24T12:11:52&quot;,&#10;            &quot;margin&quot;: {&#10;                &quot;bottom&quot;: 2.5399999618530273,&#10;                &quot;left&quot;: 2.5399999618530273,&#10;                &quot;right&quot;: 2.5399999618530273,&#10;                &quot;top&quot;: 1.2699999809265137&#10;            },&#10;            &quot;type&quot;: 0&#10;        }&#10;    ],&#10;    &quot;type&quot;: 0,&#10;    &quot;verticalAlign&quot;: 1&#10;}&#10;"/>
  <p:tag name="KSO_WM_SLIDE_CAN_ADD_NAVIGATION" val="1"/>
  <p:tag name="KSO_WM_SLIDE_BACKGROUND" val="[&quot;general&quot;,&quot;belt&quot;,&quot;frame&quot;]"/>
  <p:tag name="KSO_WM_SLIDE_RATIO" val="1.777778"/>
  <p:tag name="KSO_WM_SLIDE_BK_DARK_LIGHT" val="2"/>
  <p:tag name="KSO_WM_SLIDE_BACKGROUND_TYPE" val="belt"/>
</p:tagLst>
</file>

<file path=ppt/tags/tag1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SLIDE_BACKGROUND_TYPE" val="belt"/>
  <p:tag name="KSO_WM_SLIDE_BK_DARK_LIGHT" val="2"/>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1119.xml><?xml version="1.0" encoding="utf-8"?>
<p:tagLst xmlns:a="http://schemas.openxmlformats.org/drawingml/2006/main" xmlns:r="http://schemas.openxmlformats.org/officeDocument/2006/relationships"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Lst>
</file>

<file path=ppt/tags/tag112.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20.xml><?xml version="1.0" encoding="utf-8"?>
<p:tagLst xmlns:a="http://schemas.openxmlformats.org/drawingml/2006/main" xmlns:r="http://schemas.openxmlformats.org/officeDocument/2006/relationships" xmlns:p="http://schemas.openxmlformats.org/presentationml/2006/main">
  <p:tag name="KSO_WM_UNIT_PRESET_TEXT" val="点击输入正文"/>
  <p:tag name="KSO_WM_UNIT_NOCLEAR" val="0"/>
  <p:tag name="KSO_WM_UNIT_SHOW_EDIT_AREA_INDICATION" val="1"/>
  <p:tag name="KSO_WM_UNIT_VALUE" val="156"/>
  <p:tag name="KSO_WM_UNIT_HIGHLIGHT" val="0"/>
  <p:tag name="KSO_WM_UNIT_COMPATIBLE" val="0"/>
  <p:tag name="KSO_WM_UNIT_DIAGRAM_ISNUMVISUAL" val="0"/>
  <p:tag name="KSO_WM_UNIT_DIAGRAM_ISREFERUNIT" val="0"/>
  <p:tag name="KSO_WM_UNIT_TYPE" val="f"/>
  <p:tag name="KSO_WM_UNIT_INDEX" val="1"/>
  <p:tag name="KSO_WM_UNIT_ID" val="diagram20200863_1*f*1"/>
  <p:tag name="KSO_WM_TEMPLATE_CATEGORY" val="diagram"/>
  <p:tag name="KSO_WM_TEMPLATE_INDEX" val="20200863"/>
  <p:tag name="KSO_WM_UNIT_LAYERLEVEL" val="1"/>
  <p:tag name="KSO_WM_TAG_VERSION" val="1.0"/>
  <p:tag name="KSO_WM_BEAUTIFY_FLAG" val="#wm#"/>
  <p:tag name="KSO_WM_UNIT_DEFAULT_FONT" val="14;18;2"/>
  <p:tag name="KSO_WM_UNIT_BLOCK" val="0"/>
  <p:tag name="KSO_WM_UNIT_SMARTLAYOUT_COMPRESS_INFO" val="{&#10;    &quot;id&quot;: &quot;2020-02-24T12:11:52&quot;,&#10;    &quot;max&quot;: 12.003858267716538,&#10;    &quot;topChanged&quot;: 5.5712406000984309&#10;}&#10;"/>
  <p:tag name="KSO_WM_UNIT_TEXT_FILL_FORE_SCHEMECOLOR_INDEX_BRIGHTNESS" val="0.35"/>
  <p:tag name="KSO_WM_UNIT_TEXT_FILL_FORE_SCHEMECOLOR_INDEX" val="13"/>
  <p:tag name="KSO_WM_UNIT_TEXT_FILL_TYPE" val="1"/>
</p:tagLst>
</file>

<file path=ppt/tags/tag1121.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大标题"/>
  <p:tag name="KSO_WM_UNIT_NOCLEAR" val="0"/>
  <p:tag name="KSO_WM_UNIT_SHOW_EDIT_AREA_INDICATION" val="1"/>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200863_1*a*1"/>
  <p:tag name="KSO_WM_TEMPLATE_CATEGORY" val="diagram"/>
  <p:tag name="KSO_WM_TEMPLATE_INDEX" val="20200863"/>
  <p:tag name="KSO_WM_UNIT_LAYERLEVEL" val="1"/>
  <p:tag name="KSO_WM_TAG_VERSION" val="1.0"/>
  <p:tag name="KSO_WM_BEAUTIFY_FLAG" val="#wm#"/>
  <p:tag name="KSO_WM_UNIT_DEFAULT_FONT" val="40;60;4"/>
  <p:tag name="KSO_WM_UNIT_BLOCK" val="0"/>
  <p:tag name="KSO_WM_UNIT_ISNUMDGMTITLE" val="0"/>
  <p:tag name="KSO_WM_UNIT_SMARTLAYOUT_COMPRESS_INFO" val="{&#10;    &quot;id&quot;: &quot;2020-02-24T12:11:52&quot;,&#10;    &quot;max&quot;: 4.6281102362204649,&#10;    &quot;topChanged&quot;: 2.2136353746332142&#10;}&#10;"/>
  <p:tag name="KSO_WM_UNIT_TEXT_FILL_FORE_SCHEMECOLOR_INDEX_BRIGHTNESS" val="0.15"/>
  <p:tag name="KSO_WM_UNIT_TEXT_FILL_FORE_SCHEMECOLOR_INDEX" val="13"/>
  <p:tag name="KSO_WM_UNIT_TEXT_FILL_TYPE" val="1"/>
</p:tagLst>
</file>

<file path=ppt/tags/tag1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0863_1*i*1"/>
  <p:tag name="KSO_WM_TEMPLATE_CATEGORY" val="diagram"/>
  <p:tag name="KSO_WM_TEMPLATE_INDEX" val="20200863"/>
  <p:tag name="KSO_WM_UNIT_LAYERLEVEL" val="1"/>
  <p:tag name="KSO_WM_TAG_VERSION" val="1.0"/>
  <p:tag name="KSO_WM_BEAUTIFY_FLAG" val="#wm#"/>
  <p:tag name="KSO_WM_UNIT_BLOCK" val="0"/>
  <p:tag name="KSO_WM_UNIT_SM_LIMIT_TYPE" val="0"/>
  <p:tag name="KSO_WM_UNIT_FILL_FORE_SCHEMECOLOR_INDEX_BRIGHTNESS" val="0"/>
  <p:tag name="KSO_WM_UNIT_FILL_FORE_SCHEMECOLOR_INDEX" val="5"/>
  <p:tag name="KSO_WM_UNIT_FILL_TYPE" val="1"/>
  <p:tag name="KSO_WM_UNIT_TEXT_FILL_TYPE" val="1"/>
</p:tagLst>
</file>

<file path=ppt/tags/tag1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9"/>
  <p:tag name="KSO_WM_UNIT_LAYERLEVEL" val="1"/>
  <p:tag name="KSO_WM_TAG_VERSION" val="1.0"/>
  <p:tag name="KSO_WM_BEAUTIFY_FLAG" val="#wm#"/>
  <p:tag name="KSO_WM_SLIDE_BACKGROUND_TYPE" val="belt"/>
  <p:tag name="KSO_WM_SLIDE_BK_DARK_LIGHT" val="2"/>
  <p:tag name="KSO_WM_UNIT_TYPE" val="i"/>
  <p:tag name="KSO_WM_UNIT_INDEX" val="19"/>
  <p:tag name="KSO_WM_UNIT_FILL_FORE_SCHEMECOLOR_INDEX_BRIGHTNESS" val="0"/>
  <p:tag name="KSO_WM_UNIT_FILL_FORE_SCHEMECOLOR_INDEX" val="5"/>
  <p:tag name="KSO_WM_UNIT_FILL_TYPE" val="1"/>
  <p:tag name="KSO_WM_UNIT_TEXT_FILL_TYPE" val="1"/>
</p:tagLst>
</file>

<file path=ppt/tags/tag1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20"/>
  <p:tag name="KSO_WM_UNIT_LAYERLEVEL" val="1"/>
  <p:tag name="KSO_WM_TAG_VERSION" val="1.0"/>
  <p:tag name="KSO_WM_BEAUTIFY_FLAG" val="#wm#"/>
  <p:tag name="KSO_WM_SLIDE_BACKGROUND_TYPE" val="belt"/>
  <p:tag name="KSO_WM_SLIDE_BK_DARK_LIGHT" val="2"/>
  <p:tag name="KSO_WM_UNIT_TYPE" val="i"/>
  <p:tag name="KSO_WM_UNIT_INDEX" val="20"/>
  <p:tag name="KSO_WM_UNIT_FILL_FORE_SCHEMECOLOR_INDEX_BRIGHTNESS" val="0"/>
  <p:tag name="KSO_WM_UNIT_FILL_FORE_SCHEMECOLOR_INDEX" val="5"/>
  <p:tag name="KSO_WM_UNIT_FILL_TYPE" val="1"/>
  <p:tag name="KSO_WM_UNIT_TEXT_FILL_TYPE" val="1"/>
</p:tagLst>
</file>

<file path=ppt/tags/tag1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22"/>
  <p:tag name="KSO_WM_UNIT_LAYERLEVEL" val="1"/>
  <p:tag name="KSO_WM_TAG_VERSION" val="1.0"/>
  <p:tag name="KSO_WM_BEAUTIFY_FLAG" val="#wm#"/>
  <p:tag name="KSO_WM_SLIDE_BACKGROUND_TYPE" val="belt"/>
  <p:tag name="KSO_WM_SLIDE_BK_DARK_LIGHT" val="2"/>
  <p:tag name="KSO_WM_UNIT_TYPE" val="i"/>
  <p:tag name="KSO_WM_UNIT_INDEX" val="22"/>
  <p:tag name="KSO_WM_UNIT_FILL_FORE_SCHEMECOLOR_INDEX_BRIGHTNESS" val="0"/>
  <p:tag name="KSO_WM_UNIT_FILL_FORE_SCHEMECOLOR_INDEX" val="5"/>
  <p:tag name="KSO_WM_UNIT_FILL_TYPE" val="1"/>
  <p:tag name="KSO_WM_UNIT_TEXT_FILL_TYPE" val="1"/>
</p:tagLst>
</file>

<file path=ppt/tags/tag1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2"/>
  <p:tag name="KSO_WM_UNIT_LAYERLEVEL" val="1"/>
  <p:tag name="KSO_WM_TAG_VERSION" val="1.0"/>
  <p:tag name="KSO_WM_BEAUTIFY_FLAG" val="#wm#"/>
  <p:tag name="KSO_WM_SLIDE_BACKGROUND_TYPE" val="belt"/>
  <p:tag name="KSO_WM_SLIDE_BK_DARK_LIGHT" val="2"/>
  <p:tag name="KSO_WM_UNIT_TYPE" val="i"/>
  <p:tag name="KSO_WM_UNIT_INDEX" val="2"/>
  <p:tag name="KSO_WM_UNIT_FILL_FORE_SCHEMECOLOR_INDEX_BRIGHTNESS" val="0"/>
  <p:tag name="KSO_WM_UNIT_FILL_FORE_SCHEMECOLOR_INDEX" val="5"/>
  <p:tag name="KSO_WM_UNIT_FILL_TYPE" val="1"/>
  <p:tag name="KSO_WM_UNIT_TEXT_FILL_TYPE" val="1"/>
</p:tagLst>
</file>

<file path=ppt/tags/tag1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5"/>
  <p:tag name="KSO_WM_UNIT_LAYERLEVEL" val="1"/>
  <p:tag name="KSO_WM_TAG_VERSION" val="1.0"/>
  <p:tag name="KSO_WM_BEAUTIFY_FLAG" val="#wm#"/>
  <p:tag name="KSO_WM_SLIDE_BACKGROUND_TYPE" val="belt"/>
  <p:tag name="KSO_WM_SLIDE_BK_DARK_LIGHT" val="2"/>
  <p:tag name="KSO_WM_UNIT_TYPE" val="i"/>
  <p:tag name="KSO_WM_UNIT_INDEX" val="15"/>
  <p:tag name="KSO_WM_UNIT_FILL_FORE_SCHEMECOLOR_INDEX_BRIGHTNESS" val="0"/>
  <p:tag name="KSO_WM_UNIT_FILL_FORE_SCHEMECOLOR_INDEX" val="10"/>
  <p:tag name="KSO_WM_UNIT_FILL_TYPE" val="1"/>
  <p:tag name="KSO_WM_UNIT_TEXT_FILL_TYPE" val="1"/>
</p:tagLst>
</file>

<file path=ppt/tags/tag1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6"/>
  <p:tag name="KSO_WM_UNIT_LAYERLEVEL" val="1"/>
  <p:tag name="KSO_WM_TAG_VERSION" val="1.0"/>
  <p:tag name="KSO_WM_BEAUTIFY_FLAG" val="#wm#"/>
  <p:tag name="KSO_WM_SLIDE_BACKGROUND_TYPE" val="belt"/>
  <p:tag name="KSO_WM_SLIDE_BK_DARK_LIGHT" val="2"/>
  <p:tag name="KSO_WM_UNIT_TYPE" val="i"/>
  <p:tag name="KSO_WM_UNIT_INDEX" val="16"/>
  <p:tag name="KSO_WM_UNIT_FILL_FORE_SCHEMECOLOR_INDEX_BRIGHTNESS" val="0"/>
  <p:tag name="KSO_WM_UNIT_FILL_FORE_SCHEMECOLOR_INDEX" val="10"/>
  <p:tag name="KSO_WM_UNIT_FILL_TYPE" val="1"/>
  <p:tag name="KSO_WM_UNIT_TEXT_FILL_TYPE" val="1"/>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7"/>
  <p:tag name="KSO_WM_UNIT_LAYERLEVEL" val="1"/>
  <p:tag name="KSO_WM_TAG_VERSION" val="1.0"/>
  <p:tag name="KSO_WM_BEAUTIFY_FLAG" val="#wm#"/>
  <p:tag name="KSO_WM_SLIDE_BACKGROUND_TYPE" val="belt"/>
  <p:tag name="KSO_WM_SLIDE_BK_DARK_LIGHT" val="2"/>
  <p:tag name="KSO_WM_UNIT_TYPE" val="i"/>
  <p:tag name="KSO_WM_UNIT_INDEX" val="17"/>
  <p:tag name="KSO_WM_UNIT_FILL_FORE_SCHEMECOLOR_INDEX_BRIGHTNESS" val="0"/>
  <p:tag name="KSO_WM_UNIT_FILL_FORE_SCHEMECOLOR_INDEX" val="10"/>
  <p:tag name="KSO_WM_UNIT_FILL_TYPE" val="1"/>
  <p:tag name="KSO_WM_UNIT_TEXT_FILL_TYPE" val="1"/>
</p:tagLst>
</file>

<file path=ppt/tags/tag1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8"/>
  <p:tag name="KSO_WM_UNIT_LAYERLEVEL" val="1"/>
  <p:tag name="KSO_WM_TAG_VERSION" val="1.0"/>
  <p:tag name="KSO_WM_BEAUTIFY_FLAG" val="#wm#"/>
  <p:tag name="KSO_WM_SLIDE_BACKGROUND_TYPE" val="belt"/>
  <p:tag name="KSO_WM_SLIDE_BK_DARK_LIGHT" val="2"/>
  <p:tag name="KSO_WM_UNIT_TYPE" val="i"/>
  <p:tag name="KSO_WM_UNIT_INDEX" val="18"/>
  <p:tag name="KSO_WM_UNIT_FILL_FORE_SCHEMECOLOR_INDEX_BRIGHTNESS" val="0"/>
  <p:tag name="KSO_WM_UNIT_FILL_FORE_SCHEMECOLOR_INDEX" val="10"/>
  <p:tag name="KSO_WM_UNIT_FILL_TYPE" val="1"/>
  <p:tag name="KSO_WM_UNIT_TEXT_FILL_TYPE" val="1"/>
</p:tagLst>
</file>

<file path=ppt/tags/tag1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3"/>
  <p:tag name="KSO_WM_UNIT_LAYERLEVEL" val="1"/>
  <p:tag name="KSO_WM_TAG_VERSION" val="1.0"/>
  <p:tag name="KSO_WM_BEAUTIFY_FLAG" val="#wm#"/>
  <p:tag name="KSO_WM_SLIDE_BACKGROUND_TYPE" val="belt"/>
  <p:tag name="KSO_WM_SLIDE_BK_DARK_LIGHT" val="2"/>
  <p:tag name="KSO_WM_UNIT_TYPE" val="i"/>
  <p:tag name="KSO_WM_UNIT_INDEX" val="3"/>
  <p:tag name="KSO_WM_UNIT_LINE_FORE_SCHEMECOLOR_INDEX_BRIGHTNESS" val="0.15"/>
  <p:tag name="KSO_WM_UNIT_LINE_FORE_SCHEMECOLOR_INDEX" val="13"/>
  <p:tag name="KSO_WM_UNIT_LINE_FILL_TYPE" val="2"/>
</p:tagLst>
</file>

<file path=ppt/tags/tag1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5"/>
  <p:tag name="KSO_WM_UNIT_LAYERLEVEL" val="1"/>
  <p:tag name="KSO_WM_TAG_VERSION" val="1.0"/>
  <p:tag name="KSO_WM_BEAUTIFY_FLAG" val="#wm#"/>
  <p:tag name="KSO_WM_SLIDE_BACKGROUND_TYPE" val="belt"/>
  <p:tag name="KSO_WM_SLIDE_BK_DARK_LIGHT" val="2"/>
  <p:tag name="KSO_WM_UNIT_TYPE" val="i"/>
  <p:tag name="KSO_WM_UNIT_INDEX" val="5"/>
  <p:tag name="KSO_WM_UNIT_LINE_FORE_SCHEMECOLOR_INDEX_BRIGHTNESS" val="0.15"/>
  <p:tag name="KSO_WM_UNIT_LINE_FORE_SCHEMECOLOR_INDEX" val="13"/>
  <p:tag name="KSO_WM_UNIT_LINE_FILL_TYPE" val="2"/>
</p:tagLst>
</file>

<file path=ppt/tags/tag1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4"/>
  <p:tag name="KSO_WM_UNIT_LAYERLEVEL" val="1"/>
  <p:tag name="KSO_WM_TAG_VERSION" val="1.0"/>
  <p:tag name="KSO_WM_BEAUTIFY_FLAG" val="#wm#"/>
  <p:tag name="KSO_WM_SLIDE_BACKGROUND_TYPE" val="belt"/>
  <p:tag name="KSO_WM_SLIDE_BK_DARK_LIGHT" val="2"/>
  <p:tag name="KSO_WM_UNIT_TYPE" val="i"/>
  <p:tag name="KSO_WM_UNIT_INDEX" val="4"/>
  <p:tag name="KSO_WM_UNIT_LINE_FORE_SCHEMECOLOR_INDEX_BRIGHTNESS" val="0.15"/>
  <p:tag name="KSO_WM_UNIT_LINE_FORE_SCHEMECOLOR_INDEX" val="13"/>
  <p:tag name="KSO_WM_UNIT_LINE_FILL_TYPE" val="2"/>
</p:tagLst>
</file>

<file path=ppt/tags/tag1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6"/>
  <p:tag name="KSO_WM_UNIT_LAYERLEVEL" val="1"/>
  <p:tag name="KSO_WM_TAG_VERSION" val="1.0"/>
  <p:tag name="KSO_WM_BEAUTIFY_FLAG" val="#wm#"/>
  <p:tag name="KSO_WM_SLIDE_BACKGROUND_TYPE" val="belt"/>
  <p:tag name="KSO_WM_SLIDE_BK_DARK_LIGHT" val="2"/>
  <p:tag name="KSO_WM_UNIT_TYPE" val="i"/>
  <p:tag name="KSO_WM_UNIT_INDEX" val="6"/>
  <p:tag name="KSO_WM_UNIT_LINE_FORE_SCHEMECOLOR_INDEX_BRIGHTNESS" val="0.15"/>
  <p:tag name="KSO_WM_UNIT_LINE_FORE_SCHEMECOLOR_INDEX" val="13"/>
  <p:tag name="KSO_WM_UNIT_LINE_FILL_TYPE" val="2"/>
</p:tagLst>
</file>

<file path=ppt/tags/tag1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7"/>
  <p:tag name="KSO_WM_UNIT_LAYERLEVEL" val="1"/>
  <p:tag name="KSO_WM_TAG_VERSION" val="1.0"/>
  <p:tag name="KSO_WM_BEAUTIFY_FLAG" val="#wm#"/>
  <p:tag name="KSO_WM_SLIDE_BACKGROUND_TYPE" val="belt"/>
  <p:tag name="KSO_WM_SLIDE_BK_DARK_LIGHT" val="2"/>
  <p:tag name="KSO_WM_UNIT_TYPE" val="i"/>
  <p:tag name="KSO_WM_UNIT_INDEX" val="7"/>
  <p:tag name="KSO_WM_UNIT_LINE_FORE_SCHEMECOLOR_INDEX_BRIGHTNESS" val="0.15"/>
  <p:tag name="KSO_WM_UNIT_LINE_FORE_SCHEMECOLOR_INDEX" val="13"/>
  <p:tag name="KSO_WM_UNIT_LINE_FILL_TYPE" val="2"/>
</p:tagLst>
</file>

<file path=ppt/tags/tag1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8"/>
  <p:tag name="KSO_WM_UNIT_LAYERLEVEL" val="1"/>
  <p:tag name="KSO_WM_TAG_VERSION" val="1.0"/>
  <p:tag name="KSO_WM_BEAUTIFY_FLAG" val="#wm#"/>
  <p:tag name="KSO_WM_SLIDE_BACKGROUND_TYPE" val="belt"/>
  <p:tag name="KSO_WM_SLIDE_BK_DARK_LIGHT" val="2"/>
  <p:tag name="KSO_WM_UNIT_TYPE" val="i"/>
  <p:tag name="KSO_WM_UNIT_INDEX" val="8"/>
  <p:tag name="KSO_WM_UNIT_LINE_FORE_SCHEMECOLOR_INDEX_BRIGHTNESS" val="0.15"/>
  <p:tag name="KSO_WM_UNIT_LINE_FORE_SCHEMECOLOR_INDEX" val="13"/>
  <p:tag name="KSO_WM_UNIT_LINE_FILL_TYPE" val="2"/>
</p:tagLst>
</file>

<file path=ppt/tags/tag1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9"/>
  <p:tag name="KSO_WM_UNIT_LAYERLEVEL" val="1"/>
  <p:tag name="KSO_WM_TAG_VERSION" val="1.0"/>
  <p:tag name="KSO_WM_BEAUTIFY_FLAG" val="#wm#"/>
  <p:tag name="KSO_WM_SLIDE_BACKGROUND_TYPE" val="belt"/>
  <p:tag name="KSO_WM_SLIDE_BK_DARK_LIGHT" val="2"/>
  <p:tag name="KSO_WM_UNIT_TYPE" val="i"/>
  <p:tag name="KSO_WM_UNIT_INDEX" val="9"/>
  <p:tag name="KSO_WM_UNIT_LINE_FORE_SCHEMECOLOR_INDEX_BRIGHTNESS" val="0.15"/>
  <p:tag name="KSO_WM_UNIT_LINE_FORE_SCHEMECOLOR_INDEX" val="13"/>
  <p:tag name="KSO_WM_UNIT_LINE_FILL_TYPE" val="2"/>
</p:tagLst>
</file>

<file path=ppt/tags/tag1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0"/>
  <p:tag name="KSO_WM_UNIT_LAYERLEVEL" val="1"/>
  <p:tag name="KSO_WM_TAG_VERSION" val="1.0"/>
  <p:tag name="KSO_WM_BEAUTIFY_FLAG" val="#wm#"/>
  <p:tag name="KSO_WM_SLIDE_BACKGROUND_TYPE" val="belt"/>
  <p:tag name="KSO_WM_SLIDE_BK_DARK_LIGHT" val="2"/>
  <p:tag name="KSO_WM_UNIT_TYPE" val="i"/>
  <p:tag name="KSO_WM_UNIT_INDEX" val="10"/>
  <p:tag name="KSO_WM_UNIT_LINE_FORE_SCHEMECOLOR_INDEX_BRIGHTNESS" val="0.15"/>
  <p:tag name="KSO_WM_UNIT_LINE_FORE_SCHEMECOLOR_INDEX" val="13"/>
  <p:tag name="KSO_WM_UNIT_LINE_FILL_TYPE" val="2"/>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1"/>
  <p:tag name="KSO_WM_UNIT_LAYERLEVEL" val="1"/>
  <p:tag name="KSO_WM_TAG_VERSION" val="1.0"/>
  <p:tag name="KSO_WM_BEAUTIFY_FLAG" val="#wm#"/>
  <p:tag name="KSO_WM_SLIDE_BACKGROUND_TYPE" val="belt"/>
  <p:tag name="KSO_WM_SLIDE_BK_DARK_LIGHT" val="2"/>
  <p:tag name="KSO_WM_UNIT_TYPE" val="i"/>
  <p:tag name="KSO_WM_UNIT_INDEX" val="11"/>
  <p:tag name="KSO_WM_UNIT_LINE_FORE_SCHEMECOLOR_INDEX_BRIGHTNESS" val="0.15"/>
  <p:tag name="KSO_WM_UNIT_LINE_FORE_SCHEMECOLOR_INDEX" val="13"/>
  <p:tag name="KSO_WM_UNIT_LINE_FILL_TYPE" val="2"/>
</p:tagLst>
</file>

<file path=ppt/tags/tag1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2"/>
  <p:tag name="KSO_WM_UNIT_LAYERLEVEL" val="1"/>
  <p:tag name="KSO_WM_TAG_VERSION" val="1.0"/>
  <p:tag name="KSO_WM_BEAUTIFY_FLAG" val="#wm#"/>
  <p:tag name="KSO_WM_SLIDE_BACKGROUND_TYPE" val="belt"/>
  <p:tag name="KSO_WM_SLIDE_BK_DARK_LIGHT" val="2"/>
  <p:tag name="KSO_WM_UNIT_TYPE" val="i"/>
  <p:tag name="KSO_WM_UNIT_INDEX" val="12"/>
  <p:tag name="KSO_WM_UNIT_LINE_FORE_SCHEMECOLOR_INDEX_BRIGHTNESS" val="0.15"/>
  <p:tag name="KSO_WM_UNIT_LINE_FORE_SCHEMECOLOR_INDEX" val="13"/>
  <p:tag name="KSO_WM_UNIT_LINE_FILL_TYPE" val="2"/>
</p:tagLst>
</file>

<file path=ppt/tags/tag1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3"/>
  <p:tag name="KSO_WM_UNIT_LAYERLEVEL" val="1"/>
  <p:tag name="KSO_WM_TAG_VERSION" val="1.0"/>
  <p:tag name="KSO_WM_BEAUTIFY_FLAG" val="#wm#"/>
  <p:tag name="KSO_WM_SLIDE_BACKGROUND_TYPE" val="belt"/>
  <p:tag name="KSO_WM_SLIDE_BK_DARK_LIGHT" val="2"/>
  <p:tag name="KSO_WM_UNIT_TYPE" val="i"/>
  <p:tag name="KSO_WM_UNIT_INDEX" val="13"/>
  <p:tag name="KSO_WM_UNIT_LINE_FORE_SCHEMECOLOR_INDEX_BRIGHTNESS" val="0.15"/>
  <p:tag name="KSO_WM_UNIT_LINE_FORE_SCHEMECOLOR_INDEX" val="13"/>
  <p:tag name="KSO_WM_UNIT_LINE_FILL_TYPE" val="2"/>
</p:tagLst>
</file>

<file path=ppt/tags/tag1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4"/>
  <p:tag name="KSO_WM_UNIT_LAYERLEVEL" val="1"/>
  <p:tag name="KSO_WM_TAG_VERSION" val="1.0"/>
  <p:tag name="KSO_WM_BEAUTIFY_FLAG" val="#wm#"/>
  <p:tag name="KSO_WM_SLIDE_BACKGROUND_TYPE" val="belt"/>
  <p:tag name="KSO_WM_SLIDE_BK_DARK_LIGHT" val="2"/>
  <p:tag name="KSO_WM_UNIT_TYPE" val="i"/>
  <p:tag name="KSO_WM_UNIT_INDEX" val="14"/>
  <p:tag name="KSO_WM_UNIT_LINE_FORE_SCHEMECOLOR_INDEX_BRIGHTNESS" val="0.15"/>
  <p:tag name="KSO_WM_UNIT_LINE_FORE_SCHEMECOLOR_INDEX" val="13"/>
  <p:tag name="KSO_WM_UNIT_LINE_FILL_TYPE" val="2"/>
</p:tagLst>
</file>

<file path=ppt/tags/tag114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863"/>
  <p:tag name="KSO_WM_SLIDE_ID" val="diagram20200863_1"/>
  <p:tag name="KSO_WM_TEMPLATE_SUBCATEGORY" val="11"/>
  <p:tag name="KSO_WM_SLIDE_TYPE" val="text"/>
  <p:tag name="KSO_WM_SLIDE_SUBTYPE" val="pureTxt"/>
  <p:tag name="KSO_WM_SLIDE_ITEM_CNT" val="0"/>
  <p:tag name="KSO_WM_SLIDE_INDEX" val="1"/>
  <p:tag name="KSO_WM_UNIT_SHOW_EDIT_AREA_INDICATION" val="1"/>
  <p:tag name="KSO_WM_SLIDE_SIZE" val="864*444"/>
  <p:tag name="KSO_WM_SLIDE_POSITION" val="47*47"/>
  <p:tag name="KSO_WM_TAG_VERSION" val="1.0"/>
  <p:tag name="KSO_WM_SLIDE_LAYOUT" val="a_f_i"/>
  <p:tag name="KSO_WM_SLIDE_LAYOUT_CNT" val="1_1_1"/>
  <p:tag name="KSO_WM_TEMPLATE_MASTER_TYPE" val="0"/>
  <p:tag name="KSO_WM_TEMPLATE_COLOR_TYPE" val="1"/>
  <p:tag name="KSO_WM_SLIDE_LAYOUT_INFO" val="{&#10;    &quot;backgroundInfo&quot;: [&#10;        {&#10;            &quot;bottom&quot;: 0,&#10;            &quot;bottomAbs&quot;: false,&#10;            &quot;left&quot;: 0,&#10;            &quot;leftAbs&quot;: false,&#10;            &quot;right&quot;: 0,&#10;            &quot;rightAbs&quot;: false,&#10;            &quot;top&quot;: 0,&#10;            &quot;topAbs&quot;: false,&#10;            &quot;type&quot;: &quot;general&quot;&#10;        },&#10;        {&#10;            &quot;bottom&quot;: 0.088713914199999994,&#10;            &quot;bottomAbs&quot;: false,&#10;            &quot;left&quot;: 0.0499010831,&#10;            &quot;leftAbs&quot;: false,&#10;            &quot;right&quot;: 0.0499010831,&#10;            &quot;rightAbs&quot;: false,&#10;            &quot;top&quot;: 0.088713914199999994,&#10;            &quot;topAbs&quot;: false,&#10;            &quot;type&quot;: &quot;belt&quot;&#10;        },&#10;        {&#10;            &quot;bottom&quot;: 0,&#10;            &quot;bottomAbs&quot;: false,&#10;            &quot;left&quot;: 0,&#10;            &quot;leftAbs&quot;: false,&#10;            &quot;right&quot;: 0,&#10;            &quot;rightAbs&quot;: false,&#10;            &quot;top&quot;: 0,&#10;            &quot;topAbs&quot;: false,&#10;            &quot;type&quot;: &quot;frame&quot;&#10;        }&#10;    ],&#10;    &quot;horizontalAlign&quot;: 1,&#10;    &quot;id&quot;: &quot;2020-02-24T12:11:27&quot;,&#10;    &quot;maxSize&quot;: {&#10;        &quot;size1&quot;: 6.7000000000000002&#10;    },&#10;    &quot;minSize&quot;: {&#10;        &quot;size1&quot;: 6.7000000000000002&#10;    },&#10;    &quot;normalSize&quot;: {&#10;        &quot;size1&quot;: 6.7000000000000002&#10;    },&#10;    &quot;subLayout&quot;: [&#10;        {&#10;            &quot;id&quot;: &quot;2020-02-24T12:11:27&quot;,&#10;            &quot;type&quot;: 0&#10;        },&#10;        {&#10;            &quot;id&quot;: &quot;2020-02-24T12:11:27&quot;,&#10;            &quot;margin&quot;: {&#10;                &quot;bottom&quot;: 2.5399999618530273,&#10;                &quot;left&quot;: 2.5399999618530273,&#10;                &quot;right&quot;: 2.5399999618530273,&#10;                &quot;top&quot;: 1.2699999809265137&#10;            },&#10;            &quot;type&quot;: 0&#10;        }&#10;    ],&#10;    &quot;type&quot;: 0,&#10;    &quot;verticalAlign&quot;: 1&#10;}&#10;"/>
  <p:tag name="KSO_WM_SLIDE_CAN_ADD_NAVIGATION" val="1"/>
  <p:tag name="KSO_WM_SLIDE_BACKGROUND" val="[&quot;general&quot;,&quot;belt&quot;,&quot;frame&quot;]"/>
  <p:tag name="KSO_WM_SLIDE_RATIO" val="1.777778"/>
  <p:tag name="KSO_WM_SLIDE_BK_DARK_LIGHT" val="2"/>
  <p:tag name="KSO_WM_SLIDE_BACKGROUND_TYPE" val="belt"/>
</p:tagLst>
</file>

<file path=ppt/tags/tag1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SLIDE_BACKGROUND_TYPE" val="belt"/>
  <p:tag name="KSO_WM_SLIDE_BK_DARK_LIGHT" val="2"/>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1146.xml><?xml version="1.0" encoding="utf-8"?>
<p:tagLst xmlns:a="http://schemas.openxmlformats.org/drawingml/2006/main" xmlns:r="http://schemas.openxmlformats.org/officeDocument/2006/relationships"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Lst>
</file>

<file path=ppt/tags/tag1147.xml><?xml version="1.0" encoding="utf-8"?>
<p:tagLst xmlns:a="http://schemas.openxmlformats.org/drawingml/2006/main" xmlns:r="http://schemas.openxmlformats.org/officeDocument/2006/relationships" xmlns:p="http://schemas.openxmlformats.org/presentationml/2006/main">
  <p:tag name="KSO_WM_UNIT_PRESET_TEXT" val="点击输入正文"/>
  <p:tag name="KSO_WM_UNIT_NOCLEAR" val="0"/>
  <p:tag name="KSO_WM_UNIT_SHOW_EDIT_AREA_INDICATION" val="1"/>
  <p:tag name="KSO_WM_UNIT_VALUE" val="156"/>
  <p:tag name="KSO_WM_UNIT_HIGHLIGHT" val="0"/>
  <p:tag name="KSO_WM_UNIT_COMPATIBLE" val="0"/>
  <p:tag name="KSO_WM_UNIT_DIAGRAM_ISNUMVISUAL" val="0"/>
  <p:tag name="KSO_WM_UNIT_DIAGRAM_ISREFERUNIT" val="0"/>
  <p:tag name="KSO_WM_UNIT_TYPE" val="f"/>
  <p:tag name="KSO_WM_UNIT_INDEX" val="1"/>
  <p:tag name="KSO_WM_UNIT_ID" val="diagram20200863_1*f*1"/>
  <p:tag name="KSO_WM_TEMPLATE_CATEGORY" val="diagram"/>
  <p:tag name="KSO_WM_TEMPLATE_INDEX" val="20200863"/>
  <p:tag name="KSO_WM_UNIT_LAYERLEVEL" val="1"/>
  <p:tag name="KSO_WM_TAG_VERSION" val="1.0"/>
  <p:tag name="KSO_WM_BEAUTIFY_FLAG" val="#wm#"/>
  <p:tag name="KSO_WM_UNIT_DEFAULT_FONT" val="14;18;2"/>
  <p:tag name="KSO_WM_UNIT_BLOCK" val="0"/>
  <p:tag name="KSO_WM_UNIT_SMARTLAYOUT_COMPRESS_INFO" val="{&#10;    &quot;id&quot;: &quot;2020-02-24T12:11:27&quot;,&#10;    &quot;max&quot;: 32.003858267716524,&#10;    &quot;topChanged&quot;: 14.853657096270924&#10;}&#10;"/>
  <p:tag name="KSO_WM_UNIT_TEXT_FILL_FORE_SCHEMECOLOR_INDEX_BRIGHTNESS" val="0.35"/>
  <p:tag name="KSO_WM_UNIT_TEXT_FILL_FORE_SCHEMECOLOR_INDEX" val="13"/>
  <p:tag name="KSO_WM_UNIT_TEXT_FILL_TYPE" val="1"/>
</p:tagLst>
</file>

<file path=ppt/tags/tag1148.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大标题"/>
  <p:tag name="KSO_WM_UNIT_NOCLEAR" val="0"/>
  <p:tag name="KSO_WM_UNIT_SHOW_EDIT_AREA_INDICATION" val="1"/>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200863_1*a*1"/>
  <p:tag name="KSO_WM_TEMPLATE_CATEGORY" val="diagram"/>
  <p:tag name="KSO_WM_TEMPLATE_INDEX" val="20200863"/>
  <p:tag name="KSO_WM_UNIT_LAYERLEVEL" val="1"/>
  <p:tag name="KSO_WM_TAG_VERSION" val="1.0"/>
  <p:tag name="KSO_WM_BEAUTIFY_FLAG" val="#wm#"/>
  <p:tag name="KSO_WM_UNIT_DEFAULT_FONT" val="40;60;4"/>
  <p:tag name="KSO_WM_UNIT_BLOCK" val="0"/>
  <p:tag name="KSO_WM_UNIT_ISNUMDGMTITLE" val="0"/>
  <p:tag name="KSO_WM_UNIT_SMARTLAYOUT_COMPRESS_INFO" val="{&#10;    &quot;id&quot;: &quot;2020-02-24T12:11:27&quot;,&#10;    &quot;max&quot;: 5.221023622047241,&#10;    &quot;topChanged&quot;: 2.4972271600422729&#10;}&#10;"/>
  <p:tag name="KSO_WM_UNIT_TEXT_FILL_FORE_SCHEMECOLOR_INDEX_BRIGHTNESS" val="0.15"/>
  <p:tag name="KSO_WM_UNIT_TEXT_FILL_FORE_SCHEMECOLOR_INDEX" val="13"/>
  <p:tag name="KSO_WM_UNIT_TEXT_FILL_TYPE" val="1"/>
</p:tagLst>
</file>

<file path=ppt/tags/tag11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0863_1*i*1"/>
  <p:tag name="KSO_WM_TEMPLATE_CATEGORY" val="diagram"/>
  <p:tag name="KSO_WM_TEMPLATE_INDEX" val="20200863"/>
  <p:tag name="KSO_WM_UNIT_LAYERLEVEL" val="1"/>
  <p:tag name="KSO_WM_TAG_VERSION" val="1.0"/>
  <p:tag name="KSO_WM_BEAUTIFY_FLAG" val="#wm#"/>
  <p:tag name="KSO_WM_UNIT_BLOCK" val="0"/>
  <p:tag name="KSO_WM_UNIT_SM_LIMIT_TYPE" val="0"/>
  <p:tag name="KSO_WM_UNIT_FILL_FORE_SCHEMECOLOR_INDEX_BRIGHTNESS" val="0"/>
  <p:tag name="KSO_WM_UNIT_FILL_FORE_SCHEMECOLOR_INDEX" val="5"/>
  <p:tag name="KSO_WM_UNIT_FILL_TYPE" val="1"/>
  <p:tag name="KSO_WM_UNIT_TEXT_FILL_TYPE" val="1"/>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9"/>
  <p:tag name="KSO_WM_UNIT_LAYERLEVEL" val="1"/>
  <p:tag name="KSO_WM_TAG_VERSION" val="1.0"/>
  <p:tag name="KSO_WM_BEAUTIFY_FLAG" val="#wm#"/>
  <p:tag name="KSO_WM_SLIDE_BACKGROUND_TYPE" val="belt"/>
  <p:tag name="KSO_WM_SLIDE_BK_DARK_LIGHT" val="2"/>
  <p:tag name="KSO_WM_UNIT_TYPE" val="i"/>
  <p:tag name="KSO_WM_UNIT_INDEX" val="19"/>
  <p:tag name="KSO_WM_UNIT_FILL_FORE_SCHEMECOLOR_INDEX_BRIGHTNESS" val="0"/>
  <p:tag name="KSO_WM_UNIT_FILL_FORE_SCHEMECOLOR_INDEX" val="5"/>
  <p:tag name="KSO_WM_UNIT_FILL_TYPE" val="1"/>
  <p:tag name="KSO_WM_UNIT_TEXT_FILL_TYPE" val="1"/>
</p:tagLst>
</file>

<file path=ppt/tags/tag11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20"/>
  <p:tag name="KSO_WM_UNIT_LAYERLEVEL" val="1"/>
  <p:tag name="KSO_WM_TAG_VERSION" val="1.0"/>
  <p:tag name="KSO_WM_BEAUTIFY_FLAG" val="#wm#"/>
  <p:tag name="KSO_WM_SLIDE_BACKGROUND_TYPE" val="belt"/>
  <p:tag name="KSO_WM_SLIDE_BK_DARK_LIGHT" val="2"/>
  <p:tag name="KSO_WM_UNIT_TYPE" val="i"/>
  <p:tag name="KSO_WM_UNIT_INDEX" val="20"/>
  <p:tag name="KSO_WM_UNIT_FILL_FORE_SCHEMECOLOR_INDEX_BRIGHTNESS" val="0"/>
  <p:tag name="KSO_WM_UNIT_FILL_FORE_SCHEMECOLOR_INDEX" val="5"/>
  <p:tag name="KSO_WM_UNIT_FILL_TYPE" val="1"/>
  <p:tag name="KSO_WM_UNIT_TEXT_FILL_TYPE" val="1"/>
</p:tagLst>
</file>

<file path=ppt/tags/tag1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22"/>
  <p:tag name="KSO_WM_UNIT_LAYERLEVEL" val="1"/>
  <p:tag name="KSO_WM_TAG_VERSION" val="1.0"/>
  <p:tag name="KSO_WM_BEAUTIFY_FLAG" val="#wm#"/>
  <p:tag name="KSO_WM_SLIDE_BACKGROUND_TYPE" val="belt"/>
  <p:tag name="KSO_WM_SLIDE_BK_DARK_LIGHT" val="2"/>
  <p:tag name="KSO_WM_UNIT_TYPE" val="i"/>
  <p:tag name="KSO_WM_UNIT_INDEX" val="22"/>
  <p:tag name="KSO_WM_UNIT_FILL_FORE_SCHEMECOLOR_INDEX_BRIGHTNESS" val="0"/>
  <p:tag name="KSO_WM_UNIT_FILL_FORE_SCHEMECOLOR_INDEX" val="5"/>
  <p:tag name="KSO_WM_UNIT_FILL_TYPE" val="1"/>
  <p:tag name="KSO_WM_UNIT_TEXT_FILL_TYPE" val="1"/>
</p:tagLst>
</file>

<file path=ppt/tags/tag11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2"/>
  <p:tag name="KSO_WM_UNIT_LAYERLEVEL" val="1"/>
  <p:tag name="KSO_WM_TAG_VERSION" val="1.0"/>
  <p:tag name="KSO_WM_BEAUTIFY_FLAG" val="#wm#"/>
  <p:tag name="KSO_WM_SLIDE_BACKGROUND_TYPE" val="belt"/>
  <p:tag name="KSO_WM_SLIDE_BK_DARK_LIGHT" val="2"/>
  <p:tag name="KSO_WM_UNIT_TYPE" val="i"/>
  <p:tag name="KSO_WM_UNIT_INDEX" val="2"/>
  <p:tag name="KSO_WM_UNIT_FILL_FORE_SCHEMECOLOR_INDEX_BRIGHTNESS" val="0"/>
  <p:tag name="KSO_WM_UNIT_FILL_FORE_SCHEMECOLOR_INDEX" val="5"/>
  <p:tag name="KSO_WM_UNIT_FILL_TYPE" val="1"/>
  <p:tag name="KSO_WM_UNIT_TEXT_FILL_TYPE" val="1"/>
</p:tagLst>
</file>

<file path=ppt/tags/tag1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5"/>
  <p:tag name="KSO_WM_UNIT_LAYERLEVEL" val="1"/>
  <p:tag name="KSO_WM_TAG_VERSION" val="1.0"/>
  <p:tag name="KSO_WM_BEAUTIFY_FLAG" val="#wm#"/>
  <p:tag name="KSO_WM_SLIDE_BACKGROUND_TYPE" val="belt"/>
  <p:tag name="KSO_WM_SLIDE_BK_DARK_LIGHT" val="2"/>
  <p:tag name="KSO_WM_UNIT_TYPE" val="i"/>
  <p:tag name="KSO_WM_UNIT_INDEX" val="15"/>
  <p:tag name="KSO_WM_UNIT_FILL_FORE_SCHEMECOLOR_INDEX_BRIGHTNESS" val="0"/>
  <p:tag name="KSO_WM_UNIT_FILL_FORE_SCHEMECOLOR_INDEX" val="10"/>
  <p:tag name="KSO_WM_UNIT_FILL_TYPE" val="1"/>
  <p:tag name="KSO_WM_UNIT_TEXT_FILL_TYPE" val="1"/>
</p:tagLst>
</file>

<file path=ppt/tags/tag11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6"/>
  <p:tag name="KSO_WM_UNIT_LAYERLEVEL" val="1"/>
  <p:tag name="KSO_WM_TAG_VERSION" val="1.0"/>
  <p:tag name="KSO_WM_BEAUTIFY_FLAG" val="#wm#"/>
  <p:tag name="KSO_WM_SLIDE_BACKGROUND_TYPE" val="belt"/>
  <p:tag name="KSO_WM_SLIDE_BK_DARK_LIGHT" val="2"/>
  <p:tag name="KSO_WM_UNIT_TYPE" val="i"/>
  <p:tag name="KSO_WM_UNIT_INDEX" val="16"/>
  <p:tag name="KSO_WM_UNIT_FILL_FORE_SCHEMECOLOR_INDEX_BRIGHTNESS" val="0"/>
  <p:tag name="KSO_WM_UNIT_FILL_FORE_SCHEMECOLOR_INDEX" val="10"/>
  <p:tag name="KSO_WM_UNIT_FILL_TYPE" val="1"/>
  <p:tag name="KSO_WM_UNIT_TEXT_FILL_TYPE" val="1"/>
</p:tagLst>
</file>

<file path=ppt/tags/tag11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7"/>
  <p:tag name="KSO_WM_UNIT_LAYERLEVEL" val="1"/>
  <p:tag name="KSO_WM_TAG_VERSION" val="1.0"/>
  <p:tag name="KSO_WM_BEAUTIFY_FLAG" val="#wm#"/>
  <p:tag name="KSO_WM_SLIDE_BACKGROUND_TYPE" val="belt"/>
  <p:tag name="KSO_WM_SLIDE_BK_DARK_LIGHT" val="2"/>
  <p:tag name="KSO_WM_UNIT_TYPE" val="i"/>
  <p:tag name="KSO_WM_UNIT_INDEX" val="17"/>
  <p:tag name="KSO_WM_UNIT_FILL_FORE_SCHEMECOLOR_INDEX_BRIGHTNESS" val="0"/>
  <p:tag name="KSO_WM_UNIT_FILL_FORE_SCHEMECOLOR_INDEX" val="10"/>
  <p:tag name="KSO_WM_UNIT_FILL_TYPE" val="1"/>
  <p:tag name="KSO_WM_UNIT_TEXT_FILL_TYPE" val="1"/>
</p:tagLst>
</file>

<file path=ppt/tags/tag11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8"/>
  <p:tag name="KSO_WM_UNIT_LAYERLEVEL" val="1"/>
  <p:tag name="KSO_WM_TAG_VERSION" val="1.0"/>
  <p:tag name="KSO_WM_BEAUTIFY_FLAG" val="#wm#"/>
  <p:tag name="KSO_WM_SLIDE_BACKGROUND_TYPE" val="belt"/>
  <p:tag name="KSO_WM_SLIDE_BK_DARK_LIGHT" val="2"/>
  <p:tag name="KSO_WM_UNIT_TYPE" val="i"/>
  <p:tag name="KSO_WM_UNIT_INDEX" val="18"/>
  <p:tag name="KSO_WM_UNIT_FILL_FORE_SCHEMECOLOR_INDEX_BRIGHTNESS" val="0"/>
  <p:tag name="KSO_WM_UNIT_FILL_FORE_SCHEMECOLOR_INDEX" val="10"/>
  <p:tag name="KSO_WM_UNIT_FILL_TYPE" val="1"/>
  <p:tag name="KSO_WM_UNIT_TEXT_FILL_TYPE" val="1"/>
</p:tagLst>
</file>

<file path=ppt/tags/tag11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3"/>
  <p:tag name="KSO_WM_UNIT_LAYERLEVEL" val="1"/>
  <p:tag name="KSO_WM_TAG_VERSION" val="1.0"/>
  <p:tag name="KSO_WM_BEAUTIFY_FLAG" val="#wm#"/>
  <p:tag name="KSO_WM_SLIDE_BACKGROUND_TYPE" val="belt"/>
  <p:tag name="KSO_WM_SLIDE_BK_DARK_LIGHT" val="2"/>
  <p:tag name="KSO_WM_UNIT_TYPE" val="i"/>
  <p:tag name="KSO_WM_UNIT_INDEX" val="3"/>
  <p:tag name="KSO_WM_UNIT_LINE_FORE_SCHEMECOLOR_INDEX_BRIGHTNESS" val="0.15"/>
  <p:tag name="KSO_WM_UNIT_LINE_FORE_SCHEMECOLOR_INDEX" val="13"/>
  <p:tag name="KSO_WM_UNIT_LINE_FILL_TYPE" val="2"/>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5"/>
  <p:tag name="KSO_WM_UNIT_LAYERLEVEL" val="1"/>
  <p:tag name="KSO_WM_TAG_VERSION" val="1.0"/>
  <p:tag name="KSO_WM_BEAUTIFY_FLAG" val="#wm#"/>
  <p:tag name="KSO_WM_SLIDE_BACKGROUND_TYPE" val="belt"/>
  <p:tag name="KSO_WM_SLIDE_BK_DARK_LIGHT" val="2"/>
  <p:tag name="KSO_WM_UNIT_TYPE" val="i"/>
  <p:tag name="KSO_WM_UNIT_INDEX" val="5"/>
  <p:tag name="KSO_WM_UNIT_LINE_FORE_SCHEMECOLOR_INDEX_BRIGHTNESS" val="0.15"/>
  <p:tag name="KSO_WM_UNIT_LINE_FORE_SCHEMECOLOR_INDEX" val="13"/>
  <p:tag name="KSO_WM_UNIT_LINE_FILL_TYPE" val="2"/>
</p:tagLst>
</file>

<file path=ppt/tags/tag11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4"/>
  <p:tag name="KSO_WM_UNIT_LAYERLEVEL" val="1"/>
  <p:tag name="KSO_WM_TAG_VERSION" val="1.0"/>
  <p:tag name="KSO_WM_BEAUTIFY_FLAG" val="#wm#"/>
  <p:tag name="KSO_WM_SLIDE_BACKGROUND_TYPE" val="belt"/>
  <p:tag name="KSO_WM_SLIDE_BK_DARK_LIGHT" val="2"/>
  <p:tag name="KSO_WM_UNIT_TYPE" val="i"/>
  <p:tag name="KSO_WM_UNIT_INDEX" val="4"/>
  <p:tag name="KSO_WM_UNIT_LINE_FORE_SCHEMECOLOR_INDEX_BRIGHTNESS" val="0.15"/>
  <p:tag name="KSO_WM_UNIT_LINE_FORE_SCHEMECOLOR_INDEX" val="13"/>
  <p:tag name="KSO_WM_UNIT_LINE_FILL_TYPE" val="2"/>
</p:tagLst>
</file>

<file path=ppt/tags/tag1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6"/>
  <p:tag name="KSO_WM_UNIT_LAYERLEVEL" val="1"/>
  <p:tag name="KSO_WM_TAG_VERSION" val="1.0"/>
  <p:tag name="KSO_WM_BEAUTIFY_FLAG" val="#wm#"/>
  <p:tag name="KSO_WM_SLIDE_BACKGROUND_TYPE" val="belt"/>
  <p:tag name="KSO_WM_SLIDE_BK_DARK_LIGHT" val="2"/>
  <p:tag name="KSO_WM_UNIT_TYPE" val="i"/>
  <p:tag name="KSO_WM_UNIT_INDEX" val="6"/>
  <p:tag name="KSO_WM_UNIT_LINE_FORE_SCHEMECOLOR_INDEX_BRIGHTNESS" val="0.15"/>
  <p:tag name="KSO_WM_UNIT_LINE_FORE_SCHEMECOLOR_INDEX" val="13"/>
  <p:tag name="KSO_WM_UNIT_LINE_FILL_TYPE" val="2"/>
</p:tagLst>
</file>

<file path=ppt/tags/tag11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7"/>
  <p:tag name="KSO_WM_UNIT_LAYERLEVEL" val="1"/>
  <p:tag name="KSO_WM_TAG_VERSION" val="1.0"/>
  <p:tag name="KSO_WM_BEAUTIFY_FLAG" val="#wm#"/>
  <p:tag name="KSO_WM_SLIDE_BACKGROUND_TYPE" val="belt"/>
  <p:tag name="KSO_WM_SLIDE_BK_DARK_LIGHT" val="2"/>
  <p:tag name="KSO_WM_UNIT_TYPE" val="i"/>
  <p:tag name="KSO_WM_UNIT_INDEX" val="7"/>
  <p:tag name="KSO_WM_UNIT_LINE_FORE_SCHEMECOLOR_INDEX_BRIGHTNESS" val="0.15"/>
  <p:tag name="KSO_WM_UNIT_LINE_FORE_SCHEMECOLOR_INDEX" val="13"/>
  <p:tag name="KSO_WM_UNIT_LINE_FILL_TYPE" val="2"/>
</p:tagLst>
</file>

<file path=ppt/tags/tag1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8"/>
  <p:tag name="KSO_WM_UNIT_LAYERLEVEL" val="1"/>
  <p:tag name="KSO_WM_TAG_VERSION" val="1.0"/>
  <p:tag name="KSO_WM_BEAUTIFY_FLAG" val="#wm#"/>
  <p:tag name="KSO_WM_SLIDE_BACKGROUND_TYPE" val="belt"/>
  <p:tag name="KSO_WM_SLIDE_BK_DARK_LIGHT" val="2"/>
  <p:tag name="KSO_WM_UNIT_TYPE" val="i"/>
  <p:tag name="KSO_WM_UNIT_INDEX" val="8"/>
  <p:tag name="KSO_WM_UNIT_LINE_FORE_SCHEMECOLOR_INDEX_BRIGHTNESS" val="0.15"/>
  <p:tag name="KSO_WM_UNIT_LINE_FORE_SCHEMECOLOR_INDEX" val="13"/>
  <p:tag name="KSO_WM_UNIT_LINE_FILL_TYPE" val="2"/>
</p:tagLst>
</file>

<file path=ppt/tags/tag11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9"/>
  <p:tag name="KSO_WM_UNIT_LAYERLEVEL" val="1"/>
  <p:tag name="KSO_WM_TAG_VERSION" val="1.0"/>
  <p:tag name="KSO_WM_BEAUTIFY_FLAG" val="#wm#"/>
  <p:tag name="KSO_WM_SLIDE_BACKGROUND_TYPE" val="belt"/>
  <p:tag name="KSO_WM_SLIDE_BK_DARK_LIGHT" val="2"/>
  <p:tag name="KSO_WM_UNIT_TYPE" val="i"/>
  <p:tag name="KSO_WM_UNIT_INDEX" val="9"/>
  <p:tag name="KSO_WM_UNIT_LINE_FORE_SCHEMECOLOR_INDEX_BRIGHTNESS" val="0.15"/>
  <p:tag name="KSO_WM_UNIT_LINE_FORE_SCHEMECOLOR_INDEX" val="13"/>
  <p:tag name="KSO_WM_UNIT_LINE_FILL_TYPE" val="2"/>
</p:tagLst>
</file>

<file path=ppt/tags/tag11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0"/>
  <p:tag name="KSO_WM_UNIT_LAYERLEVEL" val="1"/>
  <p:tag name="KSO_WM_TAG_VERSION" val="1.0"/>
  <p:tag name="KSO_WM_BEAUTIFY_FLAG" val="#wm#"/>
  <p:tag name="KSO_WM_SLIDE_BACKGROUND_TYPE" val="belt"/>
  <p:tag name="KSO_WM_SLIDE_BK_DARK_LIGHT" val="2"/>
  <p:tag name="KSO_WM_UNIT_TYPE" val="i"/>
  <p:tag name="KSO_WM_UNIT_INDEX" val="10"/>
  <p:tag name="KSO_WM_UNIT_LINE_FORE_SCHEMECOLOR_INDEX_BRIGHTNESS" val="0.15"/>
  <p:tag name="KSO_WM_UNIT_LINE_FORE_SCHEMECOLOR_INDEX" val="13"/>
  <p:tag name="KSO_WM_UNIT_LINE_FILL_TYPE" val="2"/>
</p:tagLst>
</file>

<file path=ppt/tags/tag11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1"/>
  <p:tag name="KSO_WM_UNIT_LAYERLEVEL" val="1"/>
  <p:tag name="KSO_WM_TAG_VERSION" val="1.0"/>
  <p:tag name="KSO_WM_BEAUTIFY_FLAG" val="#wm#"/>
  <p:tag name="KSO_WM_SLIDE_BACKGROUND_TYPE" val="belt"/>
  <p:tag name="KSO_WM_SLIDE_BK_DARK_LIGHT" val="2"/>
  <p:tag name="KSO_WM_UNIT_TYPE" val="i"/>
  <p:tag name="KSO_WM_UNIT_INDEX" val="11"/>
  <p:tag name="KSO_WM_UNIT_LINE_FORE_SCHEMECOLOR_INDEX_BRIGHTNESS" val="0.15"/>
  <p:tag name="KSO_WM_UNIT_LINE_FORE_SCHEMECOLOR_INDEX" val="13"/>
  <p:tag name="KSO_WM_UNIT_LINE_FILL_TYPE" val="2"/>
</p:tagLst>
</file>

<file path=ppt/tags/tag11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2"/>
  <p:tag name="KSO_WM_UNIT_LAYERLEVEL" val="1"/>
  <p:tag name="KSO_WM_TAG_VERSION" val="1.0"/>
  <p:tag name="KSO_WM_BEAUTIFY_FLAG" val="#wm#"/>
  <p:tag name="KSO_WM_SLIDE_BACKGROUND_TYPE" val="belt"/>
  <p:tag name="KSO_WM_SLIDE_BK_DARK_LIGHT" val="2"/>
  <p:tag name="KSO_WM_UNIT_TYPE" val="i"/>
  <p:tag name="KSO_WM_UNIT_INDEX" val="12"/>
  <p:tag name="KSO_WM_UNIT_LINE_FORE_SCHEMECOLOR_INDEX_BRIGHTNESS" val="0.15"/>
  <p:tag name="KSO_WM_UNIT_LINE_FORE_SCHEMECOLOR_INDEX" val="13"/>
  <p:tag name="KSO_WM_UNIT_LINE_FILL_TYPE" val="2"/>
</p:tagLst>
</file>

<file path=ppt/tags/tag11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3"/>
  <p:tag name="KSO_WM_UNIT_LAYERLEVEL" val="1"/>
  <p:tag name="KSO_WM_TAG_VERSION" val="1.0"/>
  <p:tag name="KSO_WM_BEAUTIFY_FLAG" val="#wm#"/>
  <p:tag name="KSO_WM_SLIDE_BACKGROUND_TYPE" val="belt"/>
  <p:tag name="KSO_WM_SLIDE_BK_DARK_LIGHT" val="2"/>
  <p:tag name="KSO_WM_UNIT_TYPE" val="i"/>
  <p:tag name="KSO_WM_UNIT_INDEX" val="13"/>
  <p:tag name="KSO_WM_UNIT_LINE_FORE_SCHEMECOLOR_INDEX_BRIGHTNESS" val="0.15"/>
  <p:tag name="KSO_WM_UNIT_LINE_FORE_SCHEMECOLOR_INDEX" val="13"/>
  <p:tag name="KSO_WM_UNIT_LINE_FILL_TYPE" val="2"/>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4"/>
  <p:tag name="KSO_WM_UNIT_LAYERLEVEL" val="1"/>
  <p:tag name="KSO_WM_TAG_VERSION" val="1.0"/>
  <p:tag name="KSO_WM_BEAUTIFY_FLAG" val="#wm#"/>
  <p:tag name="KSO_WM_SLIDE_BACKGROUND_TYPE" val="belt"/>
  <p:tag name="KSO_WM_SLIDE_BK_DARK_LIGHT" val="2"/>
  <p:tag name="KSO_WM_UNIT_TYPE" val="i"/>
  <p:tag name="KSO_WM_UNIT_INDEX" val="14"/>
  <p:tag name="KSO_WM_UNIT_LINE_FORE_SCHEMECOLOR_INDEX_BRIGHTNESS" val="0.15"/>
  <p:tag name="KSO_WM_UNIT_LINE_FORE_SCHEMECOLOR_INDEX" val="13"/>
  <p:tag name="KSO_WM_UNIT_LINE_FILL_TYPE" val="2"/>
</p:tagLst>
</file>

<file path=ppt/tags/tag117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194772"/>
  <p:tag name="KSO_WM_SLIDE_COLORSCHEME_VERSION" val="3.2"/>
  <p:tag name="KSO_WM_SLIDE_ID" val="diagram20194772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16*684"/>
  <p:tag name="KSO_WM_SLIDE_POSITION" val="43*0"/>
  <p:tag name="KSO_WM_TAG_VERSION" val="1.0"/>
  <p:tag name="KSO_WM_SLIDE_LAYOUT" val="a_f"/>
  <p:tag name="KSO_WM_SLIDE_LAYOUT_CNT" val="1_1"/>
</p:tagLst>
</file>

<file path=ppt/tags/tag1172.xml><?xml version="1.0" encoding="utf-8"?>
<p:tagLst xmlns:a="http://schemas.openxmlformats.org/drawingml/2006/main" xmlns:r="http://schemas.openxmlformats.org/officeDocument/2006/relationships" xmlns:p="http://schemas.openxmlformats.org/presentationml/2006/main">
  <p:tag name="KSO_WM_UNIT_COLOR_SCHEME_SHAPE_ID" val="4"/>
  <p:tag name="KSO_WM_UNIT_COLOR_SCHEME_PARENT_PAGE" val="0_1"/>
  <p:tag name="KSO_WM_UNIT_DECOLORIZATION" val="1"/>
  <p:tag name="KSO_WM_UNIT_HIGHLIGHT" val="0"/>
  <p:tag name="KSO_WM_UNIT_COMPATIBLE" val="0"/>
  <p:tag name="KSO_WM_UNIT_DIAGRAM_ISNUMVISUAL" val="0"/>
  <p:tag name="KSO_WM_UNIT_DIAGRAM_ISREFERUNIT" val="0"/>
  <p:tag name="KSO_WM_UNIT_TYPE" val="i"/>
  <p:tag name="KSO_WM_UNIT_INDEX" val="1"/>
  <p:tag name="KSO_WM_UNIT_ID" val="diagram20194772_1*i*1"/>
  <p:tag name="KSO_WM_TEMPLATE_CATEGORY" val="diagram"/>
  <p:tag name="KSO_WM_TEMPLATE_INDEX" val="20194772"/>
  <p:tag name="KSO_WM_UNIT_LAYERLEVEL" val="1"/>
  <p:tag name="KSO_WM_TAG_VERSION" val="1.0"/>
  <p:tag name="KSO_WM_BEAUTIFY_FLAG" val="#wm#"/>
</p:tagLst>
</file>

<file path=ppt/tags/tag1173.xml><?xml version="1.0" encoding="utf-8"?>
<p:tagLst xmlns:a="http://schemas.openxmlformats.org/drawingml/2006/main" xmlns:r="http://schemas.openxmlformats.org/officeDocument/2006/relationships" xmlns:p="http://schemas.openxmlformats.org/presentationml/2006/main">
  <p:tag name="KSO_WM_UNIT_COLOR_SCHEME_SHAPE_ID" val="6"/>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2"/>
  <p:tag name="KSO_WM_UNIT_ID" val="diagram20194772_1*i*2"/>
  <p:tag name="KSO_WM_TEMPLATE_CATEGORY" val="diagram"/>
  <p:tag name="KSO_WM_TEMPLATE_INDEX" val="20194772"/>
  <p:tag name="KSO_WM_UNIT_LAYERLEVEL" val="1"/>
  <p:tag name="KSO_WM_TAG_VERSION" val="1.0"/>
  <p:tag name="KSO_WM_BEAUTIFY_FLAG" val="#wm#"/>
</p:tagLst>
</file>

<file path=ppt/tags/tag1174.xml><?xml version="1.0" encoding="utf-8"?>
<p:tagLst xmlns:a="http://schemas.openxmlformats.org/drawingml/2006/main" xmlns:r="http://schemas.openxmlformats.org/officeDocument/2006/relationships" xmlns:p="http://schemas.openxmlformats.org/presentationml/2006/main">
  <p:tag name="KSO_WM_UNIT_COLOR_SCHEME_SHAPE_ID" val="5"/>
  <p:tag name="KSO_WM_UNIT_COLOR_SCHEME_PARENT_PAGE" val="0_1"/>
  <p:tag name="KSO_WM_UNIT_FOIL_COLOR" val="1"/>
  <p:tag name="KSO_WM_UNIT_HIGHLIGHT" val="0"/>
  <p:tag name="KSO_WM_UNIT_COMPATIBLE" val="0"/>
  <p:tag name="KSO_WM_UNIT_DIAGRAM_ISNUMVISUAL" val="0"/>
  <p:tag name="KSO_WM_UNIT_DIAGRAM_ISREFERUNIT" val="0"/>
  <p:tag name="KSO_WM_UNIT_TYPE" val="i"/>
  <p:tag name="KSO_WM_UNIT_INDEX" val="3"/>
  <p:tag name="KSO_WM_UNIT_ID" val="diagram20194772_1*i*3"/>
  <p:tag name="KSO_WM_TEMPLATE_CATEGORY" val="diagram"/>
  <p:tag name="KSO_WM_TEMPLATE_INDEX" val="20194772"/>
  <p:tag name="KSO_WM_UNIT_LAYERLEVEL" val="1"/>
  <p:tag name="KSO_WM_TAG_VERSION" val="1.0"/>
  <p:tag name="KSO_WM_BEAUTIFY_FLAG" val="#wm#"/>
</p:tagLst>
</file>

<file path=ppt/tags/tag1175.xml><?xml version="1.0" encoding="utf-8"?>
<p:tagLst xmlns:a="http://schemas.openxmlformats.org/drawingml/2006/main" xmlns:r="http://schemas.openxmlformats.org/officeDocument/2006/relationships" xmlns:p="http://schemas.openxmlformats.org/presentationml/2006/main">
  <p:tag name="KSO_WM_UNIT_TEXT_PART_ID_V2" val="a-4-2"/>
  <p:tag name="KSO_WM_UNIT_COLOR_SCHEME_SHAPE_ID" val="8"/>
  <p:tag name="KSO_WM_UNIT_COLOR_SCHEME_PARENT_PAGE" val="0_1"/>
  <p:tag name="KSO_WM_UNIT_ISCONTENTSTITLE" val="0"/>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194772_1*a*1"/>
  <p:tag name="KSO_WM_TEMPLATE_CATEGORY" val="diagram"/>
  <p:tag name="KSO_WM_TEMPLATE_INDEX" val="20194772"/>
  <p:tag name="KSO_WM_UNIT_LAYERLEVEL" val="1"/>
  <p:tag name="KSO_WM_TAG_VERSION" val="1.0"/>
  <p:tag name="KSO_WM_BEAUTIFY_FLAG" val="#wm#"/>
  <p:tag name="KSO_WM_UNIT_PRESET_TEXT" val="单击此处添加标题"/>
</p:tagLst>
</file>

<file path=ppt/tags/tag1176.xml><?xml version="1.0" encoding="utf-8"?>
<p:tagLst xmlns:a="http://schemas.openxmlformats.org/drawingml/2006/main" xmlns:r="http://schemas.openxmlformats.org/officeDocument/2006/relationships" xmlns:p="http://schemas.openxmlformats.org/presentationml/2006/main">
  <p:tag name="KSO_WM_UNIT_TEXT_PART_ID_V2" val="d-4-2"/>
  <p:tag name="KSO_WM_UNIT_COLOR_SCHEME_SHAPE_ID" val="9"/>
  <p:tag name="KSO_WM_UNIT_COLOR_SCHEME_PARENT_PAGE" val="0_1"/>
  <p:tag name="KSO_WM_UNIT_PRESET_TEXT" val="单击此处添加小标题&#10;点击此处添加正文&#10;文字是您思想的提炼，为了演示发布的良好效果，&#10;请言简意赅的阐述您的观点。&#10;您的正文已经经简明扼要，字字珠玑，但信息却千丝万缕、错综复杂，需要用更多的文字来表述；但请您尽可能提炼思想的精髓，否则容易造成观者的阅读压力，适得其反。&#10;单击此处添加小标题&#10;点击此处添加正文&#10;正如我们都希望改变世界，希望给别人带去光明，但更多时候我们只需要播下一颗种子，自然有微风吹拂，雨露滋养。恰如其分的表达观点，往往事半功倍。"/>
  <p:tag name="KSO_WM_UNIT_NOCLEAR" val="1"/>
  <p:tag name="KSO_WM_UNIT_VALUE" val="520"/>
  <p:tag name="KSO_WM_UNIT_HIGHLIGHT" val="0"/>
  <p:tag name="KSO_WM_UNIT_COMPATIBLE" val="0"/>
  <p:tag name="KSO_WM_UNIT_DIAGRAM_ISNUMVISUAL" val="0"/>
  <p:tag name="KSO_WM_UNIT_DIAGRAM_ISREFERUNIT" val="0"/>
  <p:tag name="KSO_WM_UNIT_TYPE" val="f"/>
  <p:tag name="KSO_WM_UNIT_INDEX" val="1"/>
  <p:tag name="KSO_WM_UNIT_ID" val="diagram20194772_1*f*1"/>
  <p:tag name="KSO_WM_TEMPLATE_CATEGORY" val="diagram"/>
  <p:tag name="KSO_WM_TEMPLATE_INDEX" val="20194772"/>
  <p:tag name="KSO_WM_UNIT_LAYERLEVEL" val="1"/>
  <p:tag name="KSO_WM_TAG_VERSION" val="1.0"/>
  <p:tag name="KSO_WM_BEAUTIFY_FLAG" val="#wm#"/>
</p:tagLst>
</file>

<file path=ppt/tags/tag117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170412"/>
  <p:tag name="KSO_WM_TAG_VERSION" val="1.0"/>
  <p:tag name="KSO_WM_SLIDE_ITEM_CNT" val="4"/>
  <p:tag name="KSO_WM_SLIDE_LAYOUT" val="a_m"/>
  <p:tag name="KSO_WM_SLIDE_LAYOUT_CNT" val="1_1"/>
  <p:tag name="KSO_WM_SLIDE_TYPE" val="text"/>
  <p:tag name="KSO_WM_SLIDE_POSITION" val="0*117"/>
  <p:tag name="KSO_WM_SLIDE_SIZE" val="853*424"/>
  <p:tag name="KSO_WM_SLIDE_ID" val="diagram20170412_2"/>
  <p:tag name="KSO_WM_SLIDE_INDEX" val="2"/>
  <p:tag name="KSO_WM_DIAGRAM_GROUP_CODE" val="m1-1"/>
</p:tagLst>
</file>

<file path=ppt/tags/tag117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i"/>
  <p:tag name="KSO_WM_UNIT_INDEX" val="1_1"/>
  <p:tag name="KSO_WM_UNIT_LAYERLEVEL" val="1_1"/>
  <p:tag name="KSO_WM_DIAGRAM_GROUP_CODE" val="m1-1"/>
  <p:tag name="KSO_WM_UNIT_ID" val="diagram20170412_2*m_i*1_1"/>
  <p:tag name="KSO_WM_UNIT_TEXT_FILL_FORE_SCHEMECOLOR_INDEX" val="2"/>
  <p:tag name="KSO_WM_UNIT_TEXT_FILL_TYPE" val="1"/>
  <p:tag name="KSO_WM_UNIT_USESOURCEFORMAT_APPLY" val="1"/>
</p:tagLst>
</file>

<file path=ppt/tags/tag117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i"/>
  <p:tag name="KSO_WM_UNIT_INDEX" val="1_1_1"/>
  <p:tag name="KSO_WM_UNIT_ID" val="diagram20170412_2*m_h_i*1_1_1"/>
  <p:tag name="KSO_WM_UNIT_LAYERLEVEL" val="1_1_1"/>
  <p:tag name="KSO_WM_DIAGRAM_GROUP_CODE" val="m1-1"/>
  <p:tag name="KSO_WM_UNIT_FILL_FORE_SCHEMECOLOR_INDEX" val="6"/>
  <p:tag name="KSO_WM_UNIT_FILL_TYPE" val="1"/>
  <p:tag name="KSO_WM_UNIT_TEXT_FILL_FORE_SCHEMECOLOR_INDEX" val="13"/>
  <p:tag name="KSO_WM_UNIT_TEXT_FILL_TYPE" val="1"/>
  <p:tag name="KSO_WM_UNIT_USESOURCEFORMAT_APPLY" val="1"/>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8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i"/>
  <p:tag name="KSO_WM_UNIT_INDEX" val="1_2_1"/>
  <p:tag name="KSO_WM_UNIT_ID" val="diagram20170412_2*m_h_i*1_2_1"/>
  <p:tag name="KSO_WM_UNIT_LAYERLEVEL" val="1_1_1"/>
  <p:tag name="KSO_WM_DIAGRAM_GROUP_CODE" val="m1-1"/>
  <p:tag name="KSO_WM_UNIT_FILL_FORE_SCHEMECOLOR_INDEX" val="7"/>
  <p:tag name="KSO_WM_UNIT_FILL_TYPE" val="1"/>
  <p:tag name="KSO_WM_UNIT_TEXT_FILL_FORE_SCHEMECOLOR_INDEX" val="13"/>
  <p:tag name="KSO_WM_UNIT_TEXT_FILL_TYPE" val="1"/>
  <p:tag name="KSO_WM_UNIT_USESOURCEFORMAT_APPLY" val="1"/>
</p:tagLst>
</file>

<file path=ppt/tags/tag118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i"/>
  <p:tag name="KSO_WM_UNIT_INDEX" val="1_3_1"/>
  <p:tag name="KSO_WM_UNIT_ID" val="diagram20170412_2*m_h_i*1_3_1"/>
  <p:tag name="KSO_WM_UNIT_LAYERLEVEL" val="1_1_1"/>
  <p:tag name="KSO_WM_DIAGRAM_GROUP_CODE" val="m1-1"/>
  <p:tag name="KSO_WM_UNIT_FILL_FORE_SCHEMECOLOR_INDEX" val="6"/>
  <p:tag name="KSO_WM_UNIT_FILL_TYPE" val="1"/>
  <p:tag name="KSO_WM_UNIT_TEXT_FILL_FORE_SCHEMECOLOR_INDEX" val="13"/>
  <p:tag name="KSO_WM_UNIT_TEXT_FILL_TYPE" val="1"/>
  <p:tag name="KSO_WM_UNIT_USESOURCEFORMAT_APPLY" val="1"/>
</p:tagLst>
</file>

<file path=ppt/tags/tag118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i"/>
  <p:tag name="KSO_WM_UNIT_INDEX" val="1_4_1"/>
  <p:tag name="KSO_WM_UNIT_ID" val="diagram20170412_2*m_h_i*1_4_1"/>
  <p:tag name="KSO_WM_UNIT_LAYERLEVEL" val="1_1_1"/>
  <p:tag name="KSO_WM_DIAGRAM_GROUP_CODE" val="m1-1"/>
  <p:tag name="KSO_WM_UNIT_FILL_FORE_SCHEMECOLOR_INDEX" val="7"/>
  <p:tag name="KSO_WM_UNIT_FILL_TYPE" val="1"/>
  <p:tag name="KSO_WM_UNIT_TEXT_FILL_FORE_SCHEMECOLOR_INDEX" val="13"/>
  <p:tag name="KSO_WM_UNIT_TEXT_FILL_TYPE" val="1"/>
  <p:tag name="KSO_WM_UNIT_USESOURCEFORMAT_APPLY" val="1"/>
</p:tagLst>
</file>

<file path=ppt/tags/tag118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i"/>
  <p:tag name="KSO_WM_UNIT_INDEX" val="1_1_2"/>
  <p:tag name="KSO_WM_UNIT_ID" val="diagram20170412_2*m_h_i*1_1_2"/>
  <p:tag name="KSO_WM_UNIT_LAYERLEVEL" val="1_1_1"/>
  <p:tag name="KSO_WM_DIAGRAM_GROUP_CODE" val="m1-1"/>
  <p:tag name="KSO_WM_UNIT_FILL_FORE_SCHEMECOLOR_INDEX" val="10"/>
  <p:tag name="KSO_WM_UNIT_FILL_TYPE" val="1"/>
  <p:tag name="KSO_WM_UNIT_TEXT_FILL_FORE_SCHEMECOLOR_INDEX" val="2"/>
  <p:tag name="KSO_WM_UNIT_TEXT_FILL_TYPE" val="1"/>
  <p:tag name="KSO_WM_UNIT_USESOURCEFORMAT_APPLY" val="1"/>
</p:tagLst>
</file>

<file path=ppt/tags/tag118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i"/>
  <p:tag name="KSO_WM_UNIT_INDEX" val="1_2_2"/>
  <p:tag name="KSO_WM_UNIT_ID" val="diagram20170412_2*m_h_i*1_2_2"/>
  <p:tag name="KSO_WM_UNIT_LAYERLEVEL" val="1_1_1"/>
  <p:tag name="KSO_WM_DIAGRAM_GROUP_CODE" val="m1-1"/>
  <p:tag name="KSO_WM_UNIT_FILL_FORE_SCHEMECOLOR_INDEX" val="10"/>
  <p:tag name="KSO_WM_UNIT_FILL_TYPE" val="1"/>
  <p:tag name="KSO_WM_UNIT_TEXT_FILL_FORE_SCHEMECOLOR_INDEX" val="2"/>
  <p:tag name="KSO_WM_UNIT_TEXT_FILL_TYPE" val="1"/>
  <p:tag name="KSO_WM_UNIT_USESOURCEFORMAT_APPLY" val="1"/>
</p:tagLst>
</file>

<file path=ppt/tags/tag118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i"/>
  <p:tag name="KSO_WM_UNIT_INDEX" val="1_3_2"/>
  <p:tag name="KSO_WM_UNIT_ID" val="diagram20170412_2*m_h_i*1_3_2"/>
  <p:tag name="KSO_WM_UNIT_LAYERLEVEL" val="1_1_1"/>
  <p:tag name="KSO_WM_DIAGRAM_GROUP_CODE" val="m1-1"/>
  <p:tag name="KSO_WM_UNIT_FILL_FORE_SCHEMECOLOR_INDEX" val="10"/>
  <p:tag name="KSO_WM_UNIT_FILL_TYPE" val="1"/>
  <p:tag name="KSO_WM_UNIT_TEXT_FILL_FORE_SCHEMECOLOR_INDEX" val="2"/>
  <p:tag name="KSO_WM_UNIT_TEXT_FILL_TYPE" val="1"/>
  <p:tag name="KSO_WM_UNIT_USESOURCEFORMAT_APPLY" val="1"/>
</p:tagLst>
</file>

<file path=ppt/tags/tag118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f"/>
  <p:tag name="KSO_WM_UNIT_INDEX" val="1_1_1"/>
  <p:tag name="KSO_WM_UNIT_LAYERLEVEL" val="1_1_1"/>
  <p:tag name="KSO_WM_UNIT_VALUE" val="52"/>
  <p:tag name="KSO_WM_UNIT_HIGHLIGHT" val="0"/>
  <p:tag name="KSO_WM_UNIT_COMPATIBLE" val="0"/>
  <p:tag name="KSO_WM_UNIT_CLEAR" val="0"/>
  <p:tag name="KSO_WM_UNIT_PRESET_TEXT_INDEX" val="4"/>
  <p:tag name="KSO_WM_UNIT_PRESET_TEXT_LEN" val="57"/>
  <p:tag name="KSO_WM_DIAGRAM_GROUP_CODE" val="m1-1"/>
  <p:tag name="KSO_WM_UNIT_ID" val="diagram20170412_2*m_h_f*1_1_1"/>
  <p:tag name="KSO_WM_UNIT_TEXT_FILL_FORE_SCHEMECOLOR_INDEX" val="14"/>
  <p:tag name="KSO_WM_UNIT_TEXT_FILL_TYPE" val="1"/>
  <p:tag name="KSO_WM_UNIT_USESOURCEFORMAT_APPLY" val="1"/>
</p:tagLst>
</file>

<file path=ppt/tags/tag118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f"/>
  <p:tag name="KSO_WM_UNIT_INDEX" val="1_2_1"/>
  <p:tag name="KSO_WM_UNIT_LAYERLEVEL" val="1_1_1"/>
  <p:tag name="KSO_WM_UNIT_VALUE" val="52"/>
  <p:tag name="KSO_WM_UNIT_HIGHLIGHT" val="0"/>
  <p:tag name="KSO_WM_UNIT_COMPATIBLE" val="0"/>
  <p:tag name="KSO_WM_UNIT_CLEAR" val="0"/>
  <p:tag name="KSO_WM_UNIT_PRESET_TEXT_INDEX" val="4"/>
  <p:tag name="KSO_WM_UNIT_PRESET_TEXT_LEN" val="57"/>
  <p:tag name="KSO_WM_DIAGRAM_GROUP_CODE" val="m1-1"/>
  <p:tag name="KSO_WM_UNIT_ID" val="diagram20170412_2*m_h_f*1_2_1"/>
  <p:tag name="KSO_WM_UNIT_TEXT_FILL_FORE_SCHEMECOLOR_INDEX" val="14"/>
  <p:tag name="KSO_WM_UNIT_TEXT_FILL_TYPE" val="1"/>
  <p:tag name="KSO_WM_UNIT_USESOURCEFORMAT_APPLY" val="1"/>
</p:tagLst>
</file>

<file path=ppt/tags/tag118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f"/>
  <p:tag name="KSO_WM_UNIT_INDEX" val="1_3_1"/>
  <p:tag name="KSO_WM_UNIT_LAYERLEVEL" val="1_1_1"/>
  <p:tag name="KSO_WM_UNIT_VALUE" val="52"/>
  <p:tag name="KSO_WM_UNIT_HIGHLIGHT" val="0"/>
  <p:tag name="KSO_WM_UNIT_COMPATIBLE" val="0"/>
  <p:tag name="KSO_WM_UNIT_CLEAR" val="0"/>
  <p:tag name="KSO_WM_UNIT_PRESET_TEXT_INDEX" val="4"/>
  <p:tag name="KSO_WM_UNIT_PRESET_TEXT_LEN" val="57"/>
  <p:tag name="KSO_WM_DIAGRAM_GROUP_CODE" val="m1-1"/>
  <p:tag name="KSO_WM_UNIT_ID" val="diagram20170412_2*m_h_f*1_3_1"/>
  <p:tag name="KSO_WM_UNIT_TEXT_FILL_FORE_SCHEMECOLOR_INDEX" val="14"/>
  <p:tag name="KSO_WM_UNIT_TEXT_FILL_TYPE" val="1"/>
  <p:tag name="KSO_WM_UNIT_USESOURCEFORMAT_APPLY" val="1"/>
</p:tagLst>
</file>

<file path=ppt/tags/tag118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f"/>
  <p:tag name="KSO_WM_UNIT_INDEX" val="1_4_1"/>
  <p:tag name="KSO_WM_UNIT_LAYERLEVEL" val="1_1_1"/>
  <p:tag name="KSO_WM_UNIT_VALUE" val="52"/>
  <p:tag name="KSO_WM_UNIT_HIGHLIGHT" val="0"/>
  <p:tag name="KSO_WM_UNIT_COMPATIBLE" val="0"/>
  <p:tag name="KSO_WM_UNIT_CLEAR" val="0"/>
  <p:tag name="KSO_WM_UNIT_PRESET_TEXT_INDEX" val="4"/>
  <p:tag name="KSO_WM_UNIT_PRESET_TEXT_LEN" val="57"/>
  <p:tag name="KSO_WM_DIAGRAM_GROUP_CODE" val="m1-1"/>
  <p:tag name="KSO_WM_UNIT_ID" val="diagram20170412_2*m_h_f*1_4_1"/>
  <p:tag name="KSO_WM_UNIT_TEXT_FILL_FORE_SCHEMECOLOR_INDEX" val="14"/>
  <p:tag name="KSO_WM_UNIT_TEXT_FILL_TYPE" val="1"/>
  <p:tag name="KSO_WM_UNIT_USESOURCEFORMAT_APPLY" val="1"/>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9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i"/>
  <p:tag name="KSO_WM_UNIT_INDEX" val="1_1_3"/>
  <p:tag name="KSO_WM_UNIT_ID" val="diagram20170412_2*m_h_i*1_1_3"/>
  <p:tag name="KSO_WM_UNIT_LAYERLEVEL" val="1_1_1"/>
  <p:tag name="KSO_WM_DIAGRAM_GROUP_CODE" val="m1-1"/>
  <p:tag name="KSO_WM_UNIT_TEXT_FILL_FORE_SCHEMECOLOR_INDEX" val="14"/>
  <p:tag name="KSO_WM_UNIT_TEXT_FILL_TYPE" val="1"/>
  <p:tag name="KSO_WM_UNIT_USESOURCEFORMAT_APPLY" val="1"/>
</p:tagLst>
</file>

<file path=ppt/tags/tag119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i"/>
  <p:tag name="KSO_WM_UNIT_INDEX" val="1_3_3"/>
  <p:tag name="KSO_WM_UNIT_ID" val="diagram20170412_2*m_h_i*1_3_3"/>
  <p:tag name="KSO_WM_UNIT_LAYERLEVEL" val="1_1_1"/>
  <p:tag name="KSO_WM_DIAGRAM_GROUP_CODE" val="m1-1"/>
  <p:tag name="KSO_WM_UNIT_TEXT_FILL_FORE_SCHEMECOLOR_INDEX" val="14"/>
  <p:tag name="KSO_WM_UNIT_TEXT_FILL_TYPE" val="1"/>
  <p:tag name="KSO_WM_UNIT_USESOURCEFORMAT_APPLY" val="1"/>
</p:tagLst>
</file>

<file path=ppt/tags/tag119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i"/>
  <p:tag name="KSO_WM_UNIT_INDEX" val="1_2_3"/>
  <p:tag name="KSO_WM_UNIT_ID" val="diagram20170412_2*m_h_i*1_2_3"/>
  <p:tag name="KSO_WM_UNIT_LAYERLEVEL" val="1_1_1"/>
  <p:tag name="KSO_WM_DIAGRAM_GROUP_CODE" val="m1-1"/>
  <p:tag name="KSO_WM_UNIT_TEXT_FILL_FORE_SCHEMECOLOR_INDEX" val="14"/>
  <p:tag name="KSO_WM_UNIT_TEXT_FILL_TYPE" val="1"/>
  <p:tag name="KSO_WM_UNIT_USESOURCEFORMAT_APPLY" val="1"/>
</p:tagLst>
</file>

<file path=ppt/tags/tag119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m_h_i"/>
  <p:tag name="KSO_WM_UNIT_INDEX" val="1_4_2"/>
  <p:tag name="KSO_WM_UNIT_ID" val="diagram20170412_2*m_h_i*1_4_2"/>
  <p:tag name="KSO_WM_UNIT_LAYERLEVEL" val="1_1_1"/>
  <p:tag name="KSO_WM_DIAGRAM_GROUP_CODE" val="m1-1"/>
  <p:tag name="KSO_WM_UNIT_TEXT_FILL_FORE_SCHEMECOLOR_INDEX" val="14"/>
  <p:tag name="KSO_WM_UNIT_TEXT_FILL_TYPE" val="1"/>
  <p:tag name="KSO_WM_UNIT_USESOURCEFORMAT_APPLY" val="1"/>
</p:tagLst>
</file>

<file path=ppt/tags/tag119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412"/>
  <p:tag name="KSO_WM_UNIT_TYPE" val="a"/>
  <p:tag name="KSO_WM_UNIT_INDEX" val="1"/>
  <p:tag name="KSO_WM_UNIT_LAYERLEVEL" val="1"/>
  <p:tag name="KSO_WM_UNIT_VALUE" val="14"/>
  <p:tag name="KSO_WM_UNIT_ISCONTENTSTITLE" val="0"/>
  <p:tag name="KSO_WM_UNIT_HIGHLIGHT" val="0"/>
  <p:tag name="KSO_WM_UNIT_COMPATIBLE" val="0"/>
  <p:tag name="KSO_WM_UNIT_CLEAR" val="0"/>
  <p:tag name="KSO_WM_UNIT_PRESET_TEXT_INDEX" val="3"/>
  <p:tag name="KSO_WM_UNIT_PRESET_TEXT_LEN" val="17"/>
  <p:tag name="KSO_WM_DIAGRAM_GROUP_CODE" val="m1_1"/>
  <p:tag name="KSO_WM_UNIT_ID" val="diagram20170412_2*a*1"/>
  <p:tag name="KSO_WM_UNIT_TEXT_FILL_FORE_SCHEMECOLOR_INDEX" val="5"/>
  <p:tag name="KSO_WM_UNIT_TEXT_FILL_TYPE" val="1"/>
  <p:tag name="KSO_WM_UNIT_USESOURCEFORMAT_APPLY" val="1"/>
</p:tagLst>
</file>

<file path=ppt/tags/tag119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168"/>
  <p:tag name="KSO_WM_SLIDE_ID" val="diagram20203168_1"/>
  <p:tag name="KSO_WM_TEMPLATE_SUBCATEGORY" val="11"/>
  <p:tag name="KSO_WM_TEMPLATE_MASTER_TYPE" val="0"/>
  <p:tag name="KSO_WM_TEMPLATE_COLOR_TYPE" val="1"/>
  <p:tag name="KSO_WM_SLIDE_TYPE" val="text"/>
  <p:tag name="KSO_WM_SLIDE_SUBTYPE" val="picTxt"/>
  <p:tag name="KSO_WM_SLIDE_ITEM_CNT" val="0"/>
  <p:tag name="KSO_WM_SLIDE_INDEX" val="1"/>
  <p:tag name="KSO_WM_SLIDE_SIZE" val="864*444"/>
  <p:tag name="KSO_WM_SLIDE_POSITION" val="47*47"/>
  <p:tag name="KSO_WM_TAG_VERSION" val="1.0"/>
  <p:tag name="KSO_WM_SLIDE_LAYOUT" val="a_d"/>
  <p:tag name="KSO_WM_SLIDE_LAYOUT_CNT" val="1_1"/>
  <p:tag name="KSO_WM_SLIDE_LAYOUT_INFO" val="{&#10;    &quot;backgroundInfo&quot;: [&#10;        {&#10;            &quot;bottom&quot;: 0,&#10;            &quot;bottomAbs&quot;: false,&#10;            &quot;left&quot;: 0,&#10;            &quot;leftAbs&quot;: false,&#10;            &quot;right&quot;: 0,&#10;            &quot;rightAbs&quot;: false,&#10;            &quot;top&quot;: 0,&#10;            &quot;topAbs&quot;: false,&#10;            &quot;type&quot;: &quot;general&quot;&#10;        }&#10;    ],&#10;    &quot;direction&quot;: 1,&#10;    &quot;id&quot;: &quot;2020-02-24T12:07:15&quot;,&#10;    &quot;maxSize&quot;: {&#10;        &quot;size1&quot;: 49.399999999999999&#10;    },&#10;    &quot;minSize&quot;: {&#10;        &quot;size1&quot;: 32.200000000000003&#10;    },&#10;    &quot;normalSize&quot;: {&#10;        &quot;size1&quot;: 40.899999999999999&#10;    },&#10;    &quot;subLayout&quot;: [&#10;        {&#10;            &quot;id&quot;: &quot;2020-02-24T12:07:15&quot;,&#10;            &quot;margin&quot;: {&#10;                &quot;bottom&quot;: 6,&#10;                &quot;left&quot;: 5.9000000953674316,&#10;                &quot;right&quot;: 0.026000002399086952,&#10;                &quot;top&quot;: 6&#10;            },&#10;            &quot;type&quot;: 0&#10;        },&#10;        {&#10;            &quot;horizontalAlign&quot;: 0,&#10;            &quot;id&quot;: &quot;2020-02-24T12:07:15&quot;,&#10;            &quot;margin&quot;: {&#10;                &quot;bottom&quot;: 2.119999885559082,&#10;                &quot;left&quot;: 1.628000020980835,&#10;                &quot;right&quot;: 3.5699999332427979,&#10;                &quot;top&quot;: 2.119999885559082&#10;            },&#10;            &quot;type&quot;: 0,&#10;            &quot;verticalAlign&quot;: 1&#10;        }&#10;    ],&#10;    &quot;type&quot;: 0&#10;}&#10;"/>
  <p:tag name="KSO_WM_SLIDE_CAN_ADD_NAVIGATION" val="1"/>
  <p:tag name="KSO_WM_SLIDE_BACKGROUND" val="[&quot;general&quot;]"/>
  <p:tag name="KSO_WM_SLIDE_RATIO" val="1.777778"/>
</p:tagLst>
</file>

<file path=ppt/tags/tag11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3168_1*i*5"/>
  <p:tag name="KSO_WM_TEMPLATE_CATEGORY" val="diagram"/>
  <p:tag name="KSO_WM_TEMPLATE_INDEX" val="20203168"/>
  <p:tag name="KSO_WM_UNIT_LAYERLEVEL" val="1"/>
  <p:tag name="KSO_WM_TAG_VERSION" val="1.0"/>
  <p:tag name="KSO_WM_BEAUTIFY_FLAG" val="#wm#"/>
  <p:tag name="KSO_WM_UNIT_BLOCK" val="0"/>
  <p:tag name="KSO_WM_UNIT_SM_LIMIT_TYPE" val="1"/>
  <p:tag name="KSO_WM_UNIT_DECORATE_INFO" val="{&quot;DecorateInfoX&quot;:{&quot;IsLeft&quot;:true,&quot;IsRight&quot;:false,&quot;IsAbs&quot;:true},&quot;DecorateInfoY&quot;:{&quot;IsTop&quot;:true,&quot;IsBottom&quot;:false,&quot;IsAbs&quot;:true}}"/>
</p:tagLst>
</file>

<file path=ppt/tags/tag1197.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WPS&#10;极墨产品部"/>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diagram20203168_1*a*1"/>
  <p:tag name="KSO_WM_TEMPLATE_CATEGORY" val="diagram"/>
  <p:tag name="KSO_WM_TEMPLATE_INDEX" val="20203168"/>
  <p:tag name="KSO_WM_UNIT_LAYERLEVEL" val="1"/>
  <p:tag name="KSO_WM_TAG_VERSION" val="1.0"/>
  <p:tag name="KSO_WM_BEAUTIFY_FLAG" val="#wm#"/>
  <p:tag name="KSO_WM_UNIT_DEFAULT_FONT" val="32;40;4"/>
  <p:tag name="KSO_WM_UNIT_BLOCK" val="0"/>
  <p:tag name="KSO_WM_UNIT_SMARTLAYOUT_COMPRESS_INFO" val="{&#10;    &quot;id&quot;: &quot;2020-02-24T12:07:15&quot;,&#10;    &quot;max&quot;: 2.2877952755905255,&#10;    &quot;topChanged&quot;: 1.1438994692296154&#10;}&#10;"/>
</p:tagLst>
</file>

<file path=ppt/tags/tag11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3168_1*i*1"/>
  <p:tag name="KSO_WM_TEMPLATE_CATEGORY" val="diagram"/>
  <p:tag name="KSO_WM_TEMPLATE_INDEX" val="20203168"/>
  <p:tag name="KSO_WM_UNIT_LAYERLEVEL" val="1"/>
  <p:tag name="KSO_WM_TAG_VERSION" val="1.0"/>
  <p:tag name="KSO_WM_BEAUTIFY_FLAG" val="#wm#"/>
  <p:tag name="KSO_WM_UNIT_BLOCK" val="0"/>
  <p:tag name="KSO_WM_UNIT_SM_LIMIT_TYPE" val="1"/>
  <p:tag name="KSO_WM_UNIT_DECORATE_INFO" val="{&quot;DecorateInfoX&quot;:{&quot;IsLeft&quot;:true,&quot;IsRight&quot;:false,&quot;IsAbs&quot;:true},&quot;DecorateInfoY&quot;:{&quot;IsTop&quot;:true,&quot;IsBottom&quot;:false,&quot;IsAbs&quot;:true}}"/>
</p:tagLst>
</file>

<file path=ppt/tags/tag11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3168_1*i*3"/>
  <p:tag name="KSO_WM_TEMPLATE_CATEGORY" val="diagram"/>
  <p:tag name="KSO_WM_TEMPLATE_INDEX" val="20203168"/>
  <p:tag name="KSO_WM_UNIT_LAYERLEVEL" val="1"/>
  <p:tag name="KSO_WM_TAG_VERSION" val="1.0"/>
  <p:tag name="KSO_WM_BEAUTIFY_FLAG" val="#wm#"/>
  <p:tag name="KSO_WM_UNIT_SM_LIMIT_TYPE" val="1"/>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2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3168_1*i*4"/>
  <p:tag name="KSO_WM_TEMPLATE_CATEGORY" val="diagram"/>
  <p:tag name="KSO_WM_TEMPLATE_INDEX" val="20203168"/>
  <p:tag name="KSO_WM_UNIT_LAYERLEVEL" val="1"/>
  <p:tag name="KSO_WM_TAG_VERSION" val="1.0"/>
  <p:tag name="KSO_WM_BEAUTIFY_FLAG" val="#wm#"/>
  <p:tag name="KSO_WM_UNIT_SM_LIMIT_TYPE" val="1"/>
</p:tagLst>
</file>

<file path=ppt/tags/tag12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3168_1*i*6"/>
  <p:tag name="KSO_WM_TEMPLATE_CATEGORY" val="diagram"/>
  <p:tag name="KSO_WM_TEMPLATE_INDEX" val="20203168"/>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true,&quot;IsBottom&quot;:false,&quot;IsAbs&quot;:true}}"/>
</p:tagLst>
</file>

<file path=ppt/tags/tag12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diagram710_4*i*1"/>
  <p:tag name="KSO_WM_TEMPLATE_CATEGORY" val="diagram"/>
  <p:tag name="KSO_WM_TEMPLATE_INDEX" val="710"/>
  <p:tag name="KSO_WM_UNIT_LAYERLEVEL" val="1"/>
  <p:tag name="KSO_WM_TAG_VERSION" val="1.0"/>
  <p:tag name="KSO_WM_BEAUTIFY_FLAG" val="#wm#"/>
  <p:tag name="KSO_WM_UNIT_USESOURCEFORMAT_APPLY" val="1"/>
</p:tagLst>
</file>

<file path=ppt/tags/tag12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4"/>
  <p:tag name="KSO_WM_UNIT_ID" val="diagram710_4*i*4"/>
  <p:tag name="KSO_WM_TEMPLATE_CATEGORY" val="diagram"/>
  <p:tag name="KSO_WM_TEMPLATE_INDEX" val="710"/>
  <p:tag name="KSO_WM_UNIT_LAYERLEVEL" val="1"/>
  <p:tag name="KSO_WM_TAG_VERSION" val="1.0"/>
  <p:tag name="KSO_WM_BEAUTIFY_FLAG" val="#wm#"/>
  <p:tag name="KSO_WM_UNIT_USESOURCEFORMAT_APPLY" val="1"/>
</p:tagLst>
</file>

<file path=ppt/tags/tag12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diagram710_4*i*2"/>
  <p:tag name="KSO_WM_TEMPLATE_CATEGORY" val="diagram"/>
  <p:tag name="KSO_WM_TEMPLATE_INDEX" val="710"/>
  <p:tag name="KSO_WM_UNIT_LAYERLEVEL" val="1"/>
  <p:tag name="KSO_WM_TAG_VERSION" val="1.0"/>
  <p:tag name="KSO_WM_BEAUTIFY_FLAG" val="#wm#"/>
  <p:tag name="KSO_WM_UNIT_USESOURCEFORMAT_APPLY" val="1"/>
</p:tagLst>
</file>

<file path=ppt/tags/tag12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diagram710_4*i*3"/>
  <p:tag name="KSO_WM_TEMPLATE_CATEGORY" val="diagram"/>
  <p:tag name="KSO_WM_TEMPLATE_INDEX" val="710"/>
  <p:tag name="KSO_WM_UNIT_LAYERLEVEL" val="1"/>
  <p:tag name="KSO_WM_TAG_VERSION" val="1.0"/>
  <p:tag name="KSO_WM_BEAUTIFY_FLAG" val="#wm#"/>
  <p:tag name="KSO_WM_UNIT_USESOURCEFORMAT_APPLY" val="1"/>
</p:tagLst>
</file>

<file path=ppt/tags/tag1206.xml><?xml version="1.0" encoding="utf-8"?>
<p:tagLst xmlns:a="http://schemas.openxmlformats.org/drawingml/2006/main" xmlns:r="http://schemas.openxmlformats.org/officeDocument/2006/relationships" xmlns:p="http://schemas.openxmlformats.org/presentationml/2006/main">
  <p:tag name="KSO_WM_UNIT_NOCLEAR" val="0"/>
  <p:tag name="KSO_WM_UNIT_VALUE" val="52"/>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710_4*l_h_f*1_1_1"/>
  <p:tag name="KSO_WM_TEMPLATE_CATEGORY" val="diagram"/>
  <p:tag name="KSO_WM_TEMPLATE_INDEX" val="710"/>
  <p:tag name="KSO_WM_UNIT_LAYERLEVEL" val="1_1_1"/>
  <p:tag name="KSO_WM_TAG_VERSION" val="1.0"/>
  <p:tag name="KSO_WM_BEAUTIFY_FLAG" val="#wm#"/>
  <p:tag name="KSO_WM_UNIT_PRESET_TEXT" val="单击此处添加&#10;文本具体内容"/>
  <p:tag name="KSO_WM_UNIT_TEXT_FILL_FORE_SCHEMECOLOR_INDEX" val="14"/>
  <p:tag name="KSO_WM_UNIT_TEXT_FILL_TYPE" val="1"/>
  <p:tag name="KSO_WM_UNIT_USESOURCEFORMAT_APPLY" val="1"/>
</p:tagLst>
</file>

<file path=ppt/tags/tag1207.xml><?xml version="1.0" encoding="utf-8"?>
<p:tagLst xmlns:a="http://schemas.openxmlformats.org/drawingml/2006/main" xmlns:r="http://schemas.openxmlformats.org/officeDocument/2006/relationships" xmlns:p="http://schemas.openxmlformats.org/presentationml/2006/main">
  <p:tag name="KSO_WM_UNIT_NOCLEAR" val="0"/>
  <p:tag name="KSO_WM_UNIT_VALUE" val="52"/>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710_4*l_h_f*1_2_1"/>
  <p:tag name="KSO_WM_TEMPLATE_CATEGORY" val="diagram"/>
  <p:tag name="KSO_WM_TEMPLATE_INDEX" val="710"/>
  <p:tag name="KSO_WM_UNIT_LAYERLEVEL" val="1_1_1"/>
  <p:tag name="KSO_WM_TAG_VERSION" val="1.0"/>
  <p:tag name="KSO_WM_BEAUTIFY_FLAG" val="#wm#"/>
  <p:tag name="KSO_WM_UNIT_PRESET_TEXT" val="单击此处添加&#10;文本具体内容"/>
  <p:tag name="KSO_WM_UNIT_TEXT_FILL_FORE_SCHEMECOLOR_INDEX" val="14"/>
  <p:tag name="KSO_WM_UNIT_TEXT_FILL_TYPE" val="1"/>
  <p:tag name="KSO_WM_UNIT_USESOURCEFORMAT_APPLY" val="1"/>
</p:tagLst>
</file>

<file path=ppt/tags/tag1208.xml><?xml version="1.0" encoding="utf-8"?>
<p:tagLst xmlns:a="http://schemas.openxmlformats.org/drawingml/2006/main" xmlns:r="http://schemas.openxmlformats.org/officeDocument/2006/relationships" xmlns:p="http://schemas.openxmlformats.org/presentationml/2006/main">
  <p:tag name="KSO_WM_UNIT_NOCLEAR" val="0"/>
  <p:tag name="KSO_WM_UNIT_VALUE" val="52"/>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710_4*l_h_f*1_3_1"/>
  <p:tag name="KSO_WM_TEMPLATE_CATEGORY" val="diagram"/>
  <p:tag name="KSO_WM_TEMPLATE_INDEX" val="710"/>
  <p:tag name="KSO_WM_UNIT_LAYERLEVEL" val="1_1_1"/>
  <p:tag name="KSO_WM_TAG_VERSION" val="1.0"/>
  <p:tag name="KSO_WM_BEAUTIFY_FLAG" val="#wm#"/>
  <p:tag name="KSO_WM_UNIT_PRESET_TEXT" val="单击此处添加&#10;文本具体内容"/>
  <p:tag name="KSO_WM_UNIT_TEXT_FILL_FORE_SCHEMECOLOR_INDEX" val="14"/>
  <p:tag name="KSO_WM_UNIT_TEXT_FILL_TYPE" val="1"/>
  <p:tag name="KSO_WM_UNIT_USESOURCEFORMAT_APPLY" val="1"/>
</p:tagLst>
</file>

<file path=ppt/tags/tag1209.xml><?xml version="1.0" encoding="utf-8"?>
<p:tagLst xmlns:a="http://schemas.openxmlformats.org/drawingml/2006/main" xmlns:r="http://schemas.openxmlformats.org/officeDocument/2006/relationships" xmlns:p="http://schemas.openxmlformats.org/presentationml/2006/main">
  <p:tag name="KSO_WM_UNIT_NOCLEAR" val="0"/>
  <p:tag name="KSO_WM_UNIT_VALUE" val="52"/>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710_4*l_h_f*1_4_1"/>
  <p:tag name="KSO_WM_TEMPLATE_CATEGORY" val="diagram"/>
  <p:tag name="KSO_WM_TEMPLATE_INDEX" val="710"/>
  <p:tag name="KSO_WM_UNIT_LAYERLEVEL" val="1_1_1"/>
  <p:tag name="KSO_WM_TAG_VERSION" val="1.0"/>
  <p:tag name="KSO_WM_BEAUTIFY_FLAG" val="#wm#"/>
  <p:tag name="KSO_WM_UNIT_PRESET_TEXT" val="单击此处添加&#10;文本具体内容"/>
  <p:tag name="KSO_WM_UNIT_TEXT_FILL_FORE_SCHEMECOLOR_INDEX" val="14"/>
  <p:tag name="KSO_WM_UNIT_TEXT_FILL_TYPE" val="1"/>
  <p:tag name="KSO_WM_UNIT_USESOURCEFORMAT_APPLY" val="1"/>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2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710_4*l_h_i*1_4_1"/>
  <p:tag name="KSO_WM_TEMPLATE_CATEGORY" val="diagram"/>
  <p:tag name="KSO_WM_TEMPLATE_INDEX" val="710"/>
  <p:tag name="KSO_WM_UNIT_LAYERLEVEL" val="1_1_1"/>
  <p:tag name="KSO_WM_TAG_VERSION" val="1.0"/>
  <p:tag name="KSO_WM_BEAUTIFY_FLAG" val="#wm#"/>
  <p:tag name="KSO_WM_UNIT_LINE_FORE_SCHEMECOLOR_INDEX" val="6"/>
  <p:tag name="KSO_WM_UNIT_LINE_FILL_TYPE" val="2"/>
  <p:tag name="KSO_WM_UNIT_USESOURCEFORMAT_APPLY" val="1"/>
</p:tagLst>
</file>

<file path=ppt/tags/tag12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710_4*l_h_i*1_4_2"/>
  <p:tag name="KSO_WM_TEMPLATE_CATEGORY" val="diagram"/>
  <p:tag name="KSO_WM_TEMPLATE_INDEX" val="710"/>
  <p:tag name="KSO_WM_UNIT_LAYERLEVEL" val="1_1_1"/>
  <p:tag name="KSO_WM_TAG_VERSION" val="1.0"/>
  <p:tag name="KSO_WM_BEAUTIFY_FLAG" val="#wm#"/>
  <p:tag name="KSO_WM_UNIT_LINE_FORE_SCHEMECOLOR_INDEX" val="6"/>
  <p:tag name="KSO_WM_UNIT_LINE_FILL_TYPE" val="2"/>
  <p:tag name="KSO_WM_UNIT_USESOURCEFORMAT_APPLY" val="1"/>
</p:tagLst>
</file>

<file path=ppt/tags/tag12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710_4*l_h_i*1_4_3"/>
  <p:tag name="KSO_WM_TEMPLATE_CATEGORY" val="diagram"/>
  <p:tag name="KSO_WM_TEMPLATE_INDEX" val="710"/>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 name="KSO_WM_UNIT_USESOURCEFORMAT_APPLY" val="1"/>
</p:tagLst>
</file>

<file path=ppt/tags/tag12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710_4*l_h_i*1_4_4"/>
  <p:tag name="KSO_WM_TEMPLATE_CATEGORY" val="diagram"/>
  <p:tag name="KSO_WM_TEMPLATE_INDEX" val="710"/>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2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710_4*l_h_i*1_3_1"/>
  <p:tag name="KSO_WM_TEMPLATE_CATEGORY" val="diagram"/>
  <p:tag name="KSO_WM_TEMPLATE_INDEX" val="710"/>
  <p:tag name="KSO_WM_UNIT_LAYERLEVEL" val="1_1_1"/>
  <p:tag name="KSO_WM_TAG_VERSION" val="1.0"/>
  <p:tag name="KSO_WM_BEAUTIFY_FLAG" val="#wm#"/>
  <p:tag name="KSO_WM_UNIT_LINE_FORE_SCHEMECOLOR_INDEX" val="6"/>
  <p:tag name="KSO_WM_UNIT_LINE_FILL_TYPE" val="2"/>
  <p:tag name="KSO_WM_UNIT_USESOURCEFORMAT_APPLY" val="1"/>
</p:tagLst>
</file>

<file path=ppt/tags/tag12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710_4*l_h_i*1_3_2"/>
  <p:tag name="KSO_WM_TEMPLATE_CATEGORY" val="diagram"/>
  <p:tag name="KSO_WM_TEMPLATE_INDEX" val="710"/>
  <p:tag name="KSO_WM_UNIT_LAYERLEVEL" val="1_1_1"/>
  <p:tag name="KSO_WM_TAG_VERSION" val="1.0"/>
  <p:tag name="KSO_WM_BEAUTIFY_FLAG" val="#wm#"/>
  <p:tag name="KSO_WM_UNIT_LINE_FORE_SCHEMECOLOR_INDEX" val="6"/>
  <p:tag name="KSO_WM_UNIT_LINE_FILL_TYPE" val="2"/>
  <p:tag name="KSO_WM_UNIT_USESOURCEFORMAT_APPLY" val="1"/>
</p:tagLst>
</file>

<file path=ppt/tags/tag12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710_4*l_h_i*1_3_3"/>
  <p:tag name="KSO_WM_TEMPLATE_CATEGORY" val="diagram"/>
  <p:tag name="KSO_WM_TEMPLATE_INDEX" val="710"/>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 name="KSO_WM_UNIT_USESOURCEFORMAT_APPLY" val="1"/>
</p:tagLst>
</file>

<file path=ppt/tags/tag12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710_4*l_h_i*1_3_4"/>
  <p:tag name="KSO_WM_TEMPLATE_CATEGORY" val="diagram"/>
  <p:tag name="KSO_WM_TEMPLATE_INDEX" val="710"/>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2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710_4*l_h_i*1_2_1"/>
  <p:tag name="KSO_WM_TEMPLATE_CATEGORY" val="diagram"/>
  <p:tag name="KSO_WM_TEMPLATE_INDEX" val="710"/>
  <p:tag name="KSO_WM_UNIT_LAYERLEVEL" val="1_1_1"/>
  <p:tag name="KSO_WM_TAG_VERSION" val="1.0"/>
  <p:tag name="KSO_WM_BEAUTIFY_FLAG" val="#wm#"/>
  <p:tag name="KSO_WM_UNIT_LINE_FORE_SCHEMECOLOR_INDEX" val="6"/>
  <p:tag name="KSO_WM_UNIT_LINE_FILL_TYPE" val="2"/>
  <p:tag name="KSO_WM_UNIT_USESOURCEFORMAT_APPLY" val="1"/>
</p:tagLst>
</file>

<file path=ppt/tags/tag12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710_4*l_h_i*1_2_2"/>
  <p:tag name="KSO_WM_TEMPLATE_CATEGORY" val="diagram"/>
  <p:tag name="KSO_WM_TEMPLATE_INDEX" val="710"/>
  <p:tag name="KSO_WM_UNIT_LAYERLEVEL" val="1_1_1"/>
  <p:tag name="KSO_WM_TAG_VERSION" val="1.0"/>
  <p:tag name="KSO_WM_BEAUTIFY_FLAG" val="#wm#"/>
  <p:tag name="KSO_WM_UNIT_LINE_FORE_SCHEMECOLOR_INDEX" val="6"/>
  <p:tag name="KSO_WM_UNIT_LINE_FILL_TYPE" val="2"/>
  <p:tag name="KSO_WM_UNIT_USESOURCEFORMAT_APPLY" val="1"/>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710_4*l_h_i*1_2_3"/>
  <p:tag name="KSO_WM_TEMPLATE_CATEGORY" val="diagram"/>
  <p:tag name="KSO_WM_TEMPLATE_INDEX" val="710"/>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 name="KSO_WM_UNIT_USESOURCEFORMAT_APPLY" val="1"/>
</p:tagLst>
</file>

<file path=ppt/tags/tag12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710_4*l_h_i*1_2_4"/>
  <p:tag name="KSO_WM_TEMPLATE_CATEGORY" val="diagram"/>
  <p:tag name="KSO_WM_TEMPLATE_INDEX" val="710"/>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2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710_4*l_h_i*1_1_1"/>
  <p:tag name="KSO_WM_TEMPLATE_CATEGORY" val="diagram"/>
  <p:tag name="KSO_WM_TEMPLATE_INDEX" val="710"/>
  <p:tag name="KSO_WM_UNIT_LAYERLEVEL" val="1_1_1"/>
  <p:tag name="KSO_WM_TAG_VERSION" val="1.0"/>
  <p:tag name="KSO_WM_BEAUTIFY_FLAG" val="#wm#"/>
  <p:tag name="KSO_WM_UNIT_LINE_FORE_SCHEMECOLOR_INDEX" val="6"/>
  <p:tag name="KSO_WM_UNIT_LINE_FILL_TYPE" val="2"/>
  <p:tag name="KSO_WM_UNIT_USESOURCEFORMAT_APPLY" val="1"/>
</p:tagLst>
</file>

<file path=ppt/tags/tag12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710_4*l_h_i*1_1_2"/>
  <p:tag name="KSO_WM_TEMPLATE_CATEGORY" val="diagram"/>
  <p:tag name="KSO_WM_TEMPLATE_INDEX" val="710"/>
  <p:tag name="KSO_WM_UNIT_LAYERLEVEL" val="1_1_1"/>
  <p:tag name="KSO_WM_TAG_VERSION" val="1.0"/>
  <p:tag name="KSO_WM_BEAUTIFY_FLAG" val="#wm#"/>
  <p:tag name="KSO_WM_UNIT_LINE_FORE_SCHEMECOLOR_INDEX" val="6"/>
  <p:tag name="KSO_WM_UNIT_LINE_FILL_TYPE" val="2"/>
  <p:tag name="KSO_WM_UNIT_USESOURCEFORMAT_APPLY" val="1"/>
</p:tagLst>
</file>

<file path=ppt/tags/tag12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710_4*l_h_i*1_1_3"/>
  <p:tag name="KSO_WM_TEMPLATE_CATEGORY" val="diagram"/>
  <p:tag name="KSO_WM_TEMPLATE_INDEX" val="710"/>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 name="KSO_WM_UNIT_USESOURCEFORMAT_APPLY" val="1"/>
</p:tagLst>
</file>

<file path=ppt/tags/tag12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710_4*l_h_i*1_1_4"/>
  <p:tag name="KSO_WM_TEMPLATE_CATEGORY" val="diagram"/>
  <p:tag name="KSO_WM_TEMPLATE_INDEX" val="710"/>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22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168"/>
  <p:tag name="KSO_WM_SLIDE_ID" val="diagram20203168_1"/>
  <p:tag name="KSO_WM_TEMPLATE_SUBCATEGORY" val="11"/>
  <p:tag name="KSO_WM_TEMPLATE_MASTER_TYPE" val="0"/>
  <p:tag name="KSO_WM_TEMPLATE_COLOR_TYPE" val="1"/>
  <p:tag name="KSO_WM_SLIDE_TYPE" val="text"/>
  <p:tag name="KSO_WM_SLIDE_SUBTYPE" val="picTxt"/>
  <p:tag name="KSO_WM_SLIDE_ITEM_CNT" val="0"/>
  <p:tag name="KSO_WM_SLIDE_INDEX" val="1"/>
  <p:tag name="KSO_WM_SLIDE_SIZE" val="864*444"/>
  <p:tag name="KSO_WM_SLIDE_POSITION" val="47*47"/>
  <p:tag name="KSO_WM_TAG_VERSION" val="1.0"/>
  <p:tag name="KSO_WM_SLIDE_LAYOUT" val="a_d"/>
  <p:tag name="KSO_WM_SLIDE_LAYOUT_CNT" val="1_1"/>
  <p:tag name="KSO_WM_SLIDE_LAYOUT_INFO" val="{&#10;    &quot;backgroundInfo&quot;: [&#10;        {&#10;            &quot;bottom&quot;: 0,&#10;            &quot;bottomAbs&quot;: false,&#10;            &quot;left&quot;: 0,&#10;            &quot;leftAbs&quot;: false,&#10;            &quot;right&quot;: 0,&#10;            &quot;rightAbs&quot;: false,&#10;            &quot;top&quot;: 0,&#10;            &quot;topAbs&quot;: false,&#10;            &quot;type&quot;: &quot;general&quot;&#10;        }&#10;    ],&#10;    &quot;direction&quot;: 1,&#10;    &quot;id&quot;: &quot;2020-02-24T12:05:40&quot;,&#10;    &quot;maxSize&quot;: {&#10;        &quot;size1&quot;: 49.399999999999999&#10;    },&#10;    &quot;minSize&quot;: {&#10;        &quot;size1&quot;: 32.200000000000003&#10;    },&#10;    &quot;normalSize&quot;: {&#10;        &quot;size1&quot;: 40.899999999999999&#10;    },&#10;    &quot;subLayout&quot;: [&#10;        {&#10;            &quot;id&quot;: &quot;2020-02-24T12:05:40&quot;,&#10;            &quot;margin&quot;: {&#10;                &quot;bottom&quot;: 6,&#10;                &quot;left&quot;: 5.9000000953674316,&#10;                &quot;right&quot;: 0.026000002399086952,&#10;                &quot;top&quot;: 6&#10;            },&#10;            &quot;type&quot;: 0&#10;        },&#10;        {&#10;            &quot;horizontalAlign&quot;: 0,&#10;            &quot;id&quot;: &quot;2020-02-24T12:05:40&quot;,&#10;            &quot;margin&quot;: {&#10;                &quot;bottom&quot;: 2.119999885559082,&#10;                &quot;left&quot;: 1.628000020980835,&#10;                &quot;right&quot;: 3.5699999332427979,&#10;                &quot;top&quot;: 2.119999885559082&#10;            },&#10;            &quot;type&quot;: 0,&#10;            &quot;verticalAlign&quot;: 1&#10;        }&#10;    ],&#10;    &quot;type&quot;: 0&#10;}&#10;"/>
  <p:tag name="KSO_WM_SLIDE_CAN_ADD_NAVIGATION" val="1"/>
  <p:tag name="KSO_WM_SLIDE_BACKGROUND" val="[&quot;general&quot;]"/>
  <p:tag name="KSO_WM_SLIDE_RATIO" val="1.777778"/>
</p:tagLst>
</file>

<file path=ppt/tags/tag12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3168_1*i*5"/>
  <p:tag name="KSO_WM_TEMPLATE_CATEGORY" val="diagram"/>
  <p:tag name="KSO_WM_TEMPLATE_INDEX" val="20203168"/>
  <p:tag name="KSO_WM_UNIT_LAYERLEVEL" val="1"/>
  <p:tag name="KSO_WM_TAG_VERSION" val="1.0"/>
  <p:tag name="KSO_WM_BEAUTIFY_FLAG" val="#wm#"/>
  <p:tag name="KSO_WM_UNIT_BLOCK" val="0"/>
  <p:tag name="KSO_WM_UNIT_SM_LIMIT_TYPE" val="1"/>
  <p:tag name="KSO_WM_UNIT_DECORATE_INFO" val="{&quot;DecorateInfoX&quot;:{&quot;IsLeft&quot;:true,&quot;IsRight&quot;:false,&quot;IsAbs&quot;:true},&quot;DecorateInfoY&quot;:{&quot;IsTop&quot;:true,&quot;IsBottom&quot;:false,&quot;IsAbs&quot;:true}}"/>
</p:tagLst>
</file>

<file path=ppt/tags/tag1228.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WPS&#10;极墨产品部"/>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diagram20203168_1*a*1"/>
  <p:tag name="KSO_WM_TEMPLATE_CATEGORY" val="diagram"/>
  <p:tag name="KSO_WM_TEMPLATE_INDEX" val="20203168"/>
  <p:tag name="KSO_WM_UNIT_LAYERLEVEL" val="1"/>
  <p:tag name="KSO_WM_TAG_VERSION" val="1.0"/>
  <p:tag name="KSO_WM_BEAUTIFY_FLAG" val="#wm#"/>
  <p:tag name="KSO_WM_UNIT_DEFAULT_FONT" val="32;40;4"/>
  <p:tag name="KSO_WM_UNIT_BLOCK" val="0"/>
  <p:tag name="KSO_WM_UNIT_SMARTLAYOUT_COMPRESS_INFO" val="{&#10;    &quot;id&quot;: &quot;2020-02-24T12:05:40&quot;,&#10;    &quot;max&quot;: 2.2877952755905255,&#10;    &quot;topChanged&quot;: 1.1438994692296154&#10;}&#10;"/>
</p:tagLst>
</file>

<file path=ppt/tags/tag12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3168_1*i*1"/>
  <p:tag name="KSO_WM_TEMPLATE_CATEGORY" val="diagram"/>
  <p:tag name="KSO_WM_TEMPLATE_INDEX" val="20203168"/>
  <p:tag name="KSO_WM_UNIT_LAYERLEVEL" val="1"/>
  <p:tag name="KSO_WM_TAG_VERSION" val="1.0"/>
  <p:tag name="KSO_WM_BEAUTIFY_FLAG" val="#wm#"/>
  <p:tag name="KSO_WM_UNIT_BLOCK" val="0"/>
  <p:tag name="KSO_WM_UNIT_SM_LIMIT_TYPE" val="1"/>
  <p:tag name="KSO_WM_UNIT_DECORATE_INFO" val="{&quot;DecorateInfoX&quot;:{&quot;IsLeft&quot;:true,&quot;IsRight&quot;:false,&quot;IsAbs&quot;:true},&quot;DecorateInfoY&quot;:{&quot;IsTop&quot;:true,&quot;IsBottom&quot;:false,&quot;IsAbs&quot;:true}}"/>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3168_1*i*3"/>
  <p:tag name="KSO_WM_TEMPLATE_CATEGORY" val="diagram"/>
  <p:tag name="KSO_WM_TEMPLATE_INDEX" val="20203168"/>
  <p:tag name="KSO_WM_UNIT_LAYERLEVEL" val="1"/>
  <p:tag name="KSO_WM_TAG_VERSION" val="1.0"/>
  <p:tag name="KSO_WM_BEAUTIFY_FLAG" val="#wm#"/>
  <p:tag name="KSO_WM_UNIT_SM_LIMIT_TYPE" val="1"/>
</p:tagLst>
</file>

<file path=ppt/tags/tag12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3168_1*i*4"/>
  <p:tag name="KSO_WM_TEMPLATE_CATEGORY" val="diagram"/>
  <p:tag name="KSO_WM_TEMPLATE_INDEX" val="20203168"/>
  <p:tag name="KSO_WM_UNIT_LAYERLEVEL" val="1"/>
  <p:tag name="KSO_WM_TAG_VERSION" val="1.0"/>
  <p:tag name="KSO_WM_BEAUTIFY_FLAG" val="#wm#"/>
  <p:tag name="KSO_WM_UNIT_SM_LIMIT_TYPE" val="1"/>
</p:tagLst>
</file>

<file path=ppt/tags/tag12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3168_1*i*6"/>
  <p:tag name="KSO_WM_TEMPLATE_CATEGORY" val="diagram"/>
  <p:tag name="KSO_WM_TEMPLATE_INDEX" val="20203168"/>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true,&quot;IsBottom&quot;:false,&quot;IsAbs&quot;:true}}"/>
</p:tagLst>
</file>

<file path=ppt/tags/tag12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743_3*l_h_i*1_1_1"/>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743_3*l_h_i*1_1_2"/>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743_3*l_h_i*1_1_3"/>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743_3*l_h_i*1_1_4"/>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743_3*l_h_i*1_1_5"/>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743_3*l_h_i*1_1_6"/>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7"/>
  <p:tag name="KSO_WM_UNIT_ID" val="diagram743_3*l_h_i*1_1_7"/>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8"/>
  <p:tag name="KSO_WM_UNIT_ID" val="diagram743_3*l_h_i*1_1_8"/>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9"/>
  <p:tag name="KSO_WM_UNIT_ID" val="diagram743_3*l_h_i*1_1_9"/>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0"/>
  <p:tag name="KSO_WM_UNIT_ID" val="diagram743_3*l_h_i*1_1_10"/>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743_3*l_h_i*1_1_1"/>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1"/>
  <p:tag name="KSO_WM_UNIT_ID" val="diagram743_3*l_h_i*1_1_11"/>
  <p:tag name="KSO_WM_TEMPLATE_CATEGORY" val="diagram"/>
  <p:tag name="KSO_WM_TEMPLATE_INDEX" val="743"/>
  <p:tag name="KSO_WM_UNIT_LAYERLEVEL" val="1_1_1"/>
  <p:tag name="KSO_WM_TAG_VERSION" val="1.0"/>
  <p:tag name="KSO_WM_BEAUTIFY_FLAG" val="#wm#"/>
  <p:tag name="KSO_WM_UNIT_FILL_FORE_SCHEMECOLOR_INDEX" val="14"/>
  <p:tag name="KSO_WM_UNIT_FILL_TYPE" val="1"/>
  <p:tag name="KSO_WM_UNIT_LINE_FORE_SCHEMECOLOR_INDEX" val="5"/>
  <p:tag name="KSO_WM_UNIT_LINE_FILL_TYPE" val="2"/>
  <p:tag name="KSO_WM_UNIT_TEXT_FILL_FORE_SCHEMECOLOR_INDEX" val="15"/>
  <p:tag name="KSO_WM_UNIT_TEXT_FILL_TYPE" val="1"/>
  <p:tag name="KSO_WM_UNIT_USESOURCEFORMAT_APPLY" val="1"/>
</p:tagLst>
</file>

<file path=ppt/tags/tag12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743_3*l_h_i*1_2_1"/>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743_3*l_h_i*1_2_2"/>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743_3*l_h_i*1_2_3"/>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743_3*l_h_i*1_2_4"/>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743_3*l_h_i*1_2_5"/>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743_3*l_h_i*1_2_6"/>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7"/>
  <p:tag name="KSO_WM_UNIT_ID" val="diagram743_3*l_h_i*1_2_7"/>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8"/>
  <p:tag name="KSO_WM_UNIT_ID" val="diagram743_3*l_h_i*1_2_8"/>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9"/>
  <p:tag name="KSO_WM_UNIT_ID" val="diagram743_3*l_h_i*1_2_9"/>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0"/>
  <p:tag name="KSO_WM_UNIT_ID" val="diagram743_3*l_h_i*1_2_10"/>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743_3*l_h_i*1_2_1"/>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1"/>
  <p:tag name="KSO_WM_UNIT_ID" val="diagram743_3*l_h_i*1_2_11"/>
  <p:tag name="KSO_WM_TEMPLATE_CATEGORY" val="diagram"/>
  <p:tag name="KSO_WM_TEMPLATE_INDEX" val="743"/>
  <p:tag name="KSO_WM_UNIT_LAYERLEVEL" val="1_1_1"/>
  <p:tag name="KSO_WM_TAG_VERSION" val="1.0"/>
  <p:tag name="KSO_WM_BEAUTIFY_FLAG" val="#wm#"/>
  <p:tag name="KSO_WM_UNIT_FILL_FORE_SCHEMECOLOR_INDEX" val="14"/>
  <p:tag name="KSO_WM_UNIT_FILL_TYPE" val="1"/>
  <p:tag name="KSO_WM_UNIT_LINE_FORE_SCHEMECOLOR_INDEX" val="5"/>
  <p:tag name="KSO_WM_UNIT_LINE_FILL_TYPE" val="2"/>
  <p:tag name="KSO_WM_UNIT_TEXT_FILL_FORE_SCHEMECOLOR_INDEX" val="15"/>
  <p:tag name="KSO_WM_UNIT_TEXT_FILL_TYPE" val="1"/>
  <p:tag name="KSO_WM_UNIT_USESOURCEFORMAT_APPLY" val="1"/>
</p:tagLst>
</file>

<file path=ppt/tags/tag1257.xml><?xml version="1.0" encoding="utf-8"?>
<p:tagLst xmlns:a="http://schemas.openxmlformats.org/drawingml/2006/main" xmlns:r="http://schemas.openxmlformats.org/officeDocument/2006/relationships" xmlns:p="http://schemas.openxmlformats.org/presentationml/2006/main">
  <p:tag name="KSO_WM_UNIT_PRESET_TEXT" val="单击此处添加文本"/>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743_3*l_h_f*1_1_1"/>
  <p:tag name="KSO_WM_TEMPLATE_CATEGORY" val="diagram"/>
  <p:tag name="KSO_WM_TEMPLATE_INDEX" val="743"/>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258.xml><?xml version="1.0" encoding="utf-8"?>
<p:tagLst xmlns:a="http://schemas.openxmlformats.org/drawingml/2006/main" xmlns:r="http://schemas.openxmlformats.org/officeDocument/2006/relationships" xmlns:p="http://schemas.openxmlformats.org/presentationml/2006/main">
  <p:tag name="KSO_WM_UNIT_PRESET_TEXT" val="单击此处添加文本"/>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743_3*l_h_f*1_2_1"/>
  <p:tag name="KSO_WM_TEMPLATE_CATEGORY" val="diagram"/>
  <p:tag name="KSO_WM_TEMPLATE_INDEX" val="743"/>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2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743_3*l_h_i*1_3_1"/>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743_3*l_h_i*1_3_2"/>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743_3*l_h_i*1_3_3"/>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743_3*l_h_i*1_3_4"/>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743_3*l_h_i*1_3_5"/>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743_3*l_h_i*1_3_6"/>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7"/>
  <p:tag name="KSO_WM_UNIT_ID" val="diagram743_3*l_h_i*1_3_7"/>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8"/>
  <p:tag name="KSO_WM_UNIT_ID" val="diagram743_3*l_h_i*1_3_8"/>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9"/>
  <p:tag name="KSO_WM_UNIT_ID" val="diagram743_3*l_h_i*1_3_9"/>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0"/>
  <p:tag name="KSO_WM_UNIT_ID" val="diagram743_3*l_h_i*1_3_10"/>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743_3*l_h_i*1_3_1"/>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1"/>
  <p:tag name="KSO_WM_UNIT_ID" val="diagram743_3*l_h_i*1_3_11"/>
  <p:tag name="KSO_WM_TEMPLATE_CATEGORY" val="diagram"/>
  <p:tag name="KSO_WM_TEMPLATE_INDEX" val="743"/>
  <p:tag name="KSO_WM_UNIT_LAYERLEVEL" val="1_1_1"/>
  <p:tag name="KSO_WM_TAG_VERSION" val="1.0"/>
  <p:tag name="KSO_WM_BEAUTIFY_FLAG" val="#wm#"/>
  <p:tag name="KSO_WM_UNIT_FILL_FORE_SCHEMECOLOR_INDEX" val="14"/>
  <p:tag name="KSO_WM_UNIT_FILL_TYPE" val="1"/>
  <p:tag name="KSO_WM_UNIT_LINE_FORE_SCHEMECOLOR_INDEX" val="5"/>
  <p:tag name="KSO_WM_UNIT_LINE_FILL_TYPE" val="2"/>
  <p:tag name="KSO_WM_UNIT_TEXT_FILL_FORE_SCHEMECOLOR_INDEX" val="15"/>
  <p:tag name="KSO_WM_UNIT_TEXT_FILL_TYPE" val="1"/>
  <p:tag name="KSO_WM_UNIT_USESOURCEFORMAT_APPLY" val="1"/>
</p:tagLst>
</file>

<file path=ppt/tags/tag1271.xml><?xml version="1.0" encoding="utf-8"?>
<p:tagLst xmlns:a="http://schemas.openxmlformats.org/drawingml/2006/main" xmlns:r="http://schemas.openxmlformats.org/officeDocument/2006/relationships" xmlns:p="http://schemas.openxmlformats.org/presentationml/2006/main">
  <p:tag name="KSO_WM_UNIT_PRESET_TEXT" val="单击此处添加文本"/>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743_3*l_h_f*1_3_1"/>
  <p:tag name="KSO_WM_TEMPLATE_CATEGORY" val="diagram"/>
  <p:tag name="KSO_WM_TEMPLATE_INDEX" val="743"/>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2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743_3*l_h_i*1_4_2"/>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743_3*l_h_i*1_4_3"/>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743_3*l_h_i*1_4_4"/>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743_3*l_h_i*1_4_5"/>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743_3*l_h_i*1_4_6"/>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7"/>
  <p:tag name="KSO_WM_UNIT_ID" val="diagram743_3*l_h_i*1_4_7"/>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8"/>
  <p:tag name="KSO_WM_UNIT_ID" val="diagram743_3*l_h_i*1_4_8"/>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9"/>
  <p:tag name="KSO_WM_UNIT_ID" val="diagram743_3*l_h_i*1_4_9"/>
  <p:tag name="KSO_WM_TEMPLATE_CATEGORY" val="diagram"/>
  <p:tag name="KSO_WM_TEMPLATE_INDEX" val="743"/>
  <p:tag name="KSO_WM_UNIT_LAYERLEVEL" val="1_1_1"/>
  <p:tag name="KSO_WM_TAG_VERSION" val="1.0"/>
  <p:tag name="KSO_WM_BEAUTIFY_FLAG" val="#wm#"/>
  <p:tag name="KSO_WM_UNIT_TEXT_FILL_FORE_SCHEMECOLOR_INDEX" val="15"/>
  <p:tag name="KSO_WM_UNIT_TEXT_FILL_TYPE" val="1"/>
  <p:tag name="KSO_WM_UNIT_USESOURCEFORMAT_APPLY" val="1"/>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0"/>
  <p:tag name="KSO_WM_UNIT_ID" val="diagram743_3*l_h_i*1_4_10"/>
  <p:tag name="KSO_WM_TEMPLATE_CATEGORY" val="diagram"/>
  <p:tag name="KSO_WM_TEMPLATE_INDEX" val="743"/>
  <p:tag name="KSO_WM_UNIT_LAYERLEVEL" val="1_1_1"/>
  <p:tag name="KSO_WM_TAG_VERSION" val="1.0"/>
  <p:tag name="KSO_WM_BEAUTIFY_FLAG" val="#wm#"/>
  <p:tag name="KSO_WM_UNIT_FILL_FORE_SCHEMECOLOR_INDEX" val="5"/>
  <p:tag name="KSO_WM_UNIT_FILL_TYPE" val="1"/>
  <p:tag name="KSO_WM_UNIT_TEXT_FILL_FORE_SCHEMECOLOR_INDEX" val="15"/>
  <p:tag name="KSO_WM_UNIT_TEXT_FILL_TYPE" val="1"/>
  <p:tag name="KSO_WM_UNIT_USESOURCEFORMAT_APPLY" val="1"/>
</p:tagLst>
</file>

<file path=ppt/tags/tag1281.xml><?xml version="1.0" encoding="utf-8"?>
<p:tagLst xmlns:a="http://schemas.openxmlformats.org/drawingml/2006/main" xmlns:r="http://schemas.openxmlformats.org/officeDocument/2006/relationships" xmlns:p="http://schemas.openxmlformats.org/presentationml/2006/main">
  <p:tag name="KSO_WM_UNIT_PRESET_TEXT" val="单击此处添加文本"/>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743_3*l_h_f*1_4_1"/>
  <p:tag name="KSO_WM_TEMPLATE_CATEGORY" val="diagram"/>
  <p:tag name="KSO_WM_TEMPLATE_INDEX" val="743"/>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6.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4.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161"/>
</p:tagLst>
</file>

<file path=ppt/tags/tag18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160161"/>
</p:tagLst>
</file>

<file path=ppt/tags/tag188.xml><?xml version="1.0" encoding="utf-8"?>
<p:tagLst xmlns:a="http://schemas.openxmlformats.org/drawingml/2006/main" xmlns:r="http://schemas.openxmlformats.org/officeDocument/2006/relationships" xmlns:p="http://schemas.openxmlformats.org/presentationml/2006/main">
  <p:tag name="KSO_WM_TEMPLATE_THUMBS_INDEX" val="1、4、5、10、12、15、22、25、26、27、29"/>
  <p:tag name="KSO_WM_TEMPLATE_CATEGORY" val="custom"/>
  <p:tag name="KSO_WM_TEMPLATE_INDEX" val="160161"/>
  <p:tag name="KSO_WM_TAG_VERSION" val="1.0"/>
  <p:tag name="KSO_WM_BEAUTIFY_FLAG" val="#wm#"/>
</p:tagLst>
</file>

<file path=ppt/tags/tag1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92"/>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92"/>
</p:tagLst>
</file>

<file path=ppt/tags/tag1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4.xml><?xml version="1.0" encoding="utf-8"?>
<p:tagLst xmlns:a="http://schemas.openxmlformats.org/drawingml/2006/main" xmlns:r="http://schemas.openxmlformats.org/officeDocument/2006/relationships" xmlns:p="http://schemas.openxmlformats.org/presentationml/2006/main">
  <p:tag name="KSO_WM_TEMPLATE_SUBCATEGORY" val="0"/>
  <p:tag name="KSO_WM_TEMPLATE_MASTER_TYPE" val="1"/>
  <p:tag name="KSO_WM_TEMPLATE_COLOR_TYPE" val="1"/>
  <p:tag name="KSO_WM_TEMPLATE_MASTER_THUMB_INDEX" val="12"/>
  <p:tag name="KSO_WM_UNIT_SHOW_EDIT_AREA_INDICATION" val="0"/>
  <p:tag name="KSO_WM_TAG_VERSION" val="1.0"/>
  <p:tag name="KSO_WM_BEAUTIFY_FLAG" val="#wm#"/>
  <p:tag name="KSO_WM_TEMPLATE_CATEGORY" val="custom"/>
  <p:tag name="KSO_WM_TEMPLATE_INDEX" val="20202592"/>
  <p:tag name="KSO_WM_TEMPLATE_THUMBS_INDEX" val="1、4、5、6、7、8、9、10、11、12、13"/>
</p:tagLst>
</file>

<file path=ppt/tags/tag1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28.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2*i*1"/>
  <p:tag name="KSO_WM_UNIT_LAYERLEVEL" val="1"/>
  <p:tag name="KSO_WM_TAG_VERSION" val="1.0"/>
  <p:tag name="KSO_WM_BEAUTIFY_FLAG" val="#wm#"/>
  <p:tag name="KSO_WM_UNIT_TYPE" val="i"/>
  <p:tag name="KSO_WM_UNIT_INDEX" val="1"/>
</p:tagLst>
</file>

<file path=ppt/tags/tag3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ACKGROUND_TYPE" val="frame"/>
  <p:tag name="KSO_WM_SLIDE_BK_DARK_LIGHT" val="1"/>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ACKGROUND_TYPE" val="frame"/>
  <p:tag name="KSO_WM_SLIDE_BK_DARK_LIGHT" val="1"/>
</p:tagLst>
</file>

<file path=ppt/tags/tag3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ACKGROUND_TYPE" val="frame"/>
  <p:tag name="KSO_WM_SLIDE_BK_DARK_LIGHT" val="1"/>
</p:tagLst>
</file>

<file path=ppt/tags/tag3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ACKGROUND_TYPE" val="frame"/>
  <p:tag name="KSO_WM_SLIDE_BK_DARK_LIGHT" val="1"/>
</p:tagLst>
</file>

<file path=ppt/tags/tag3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ACKGROUND_TYPE" val="frame"/>
  <p:tag name="KSO_WM_SLIDE_BK_DARK_LIGHT" val="1"/>
</p:tagLst>
</file>

<file path=ppt/tags/tag3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19"/>
  <p:tag name="KSO_WM_UNIT_LAYERLEVEL" val="1"/>
  <p:tag name="KSO_WM_TAG_VERSION" val="1.0"/>
  <p:tag name="KSO_WM_BEAUTIFY_FLAG" val="#wm#"/>
  <p:tag name="KSO_WM_SLIDE_BACKGROUND_TYPE" val="frame"/>
  <p:tag name="KSO_WM_SLIDE_BK_DARK_LIGHT" val="1"/>
  <p:tag name="KSO_WM_UNIT_TYPE" val="i"/>
  <p:tag name="KSO_WM_UNIT_INDEX" val="19"/>
</p:tagLst>
</file>

<file path=ppt/tags/tag3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20"/>
  <p:tag name="KSO_WM_UNIT_LAYERLEVEL" val="1"/>
  <p:tag name="KSO_WM_TAG_VERSION" val="1.0"/>
  <p:tag name="KSO_WM_BEAUTIFY_FLAG" val="#wm#"/>
  <p:tag name="KSO_WM_SLIDE_BACKGROUND_TYPE" val="frame"/>
  <p:tag name="KSO_WM_SLIDE_BK_DARK_LIGHT" val="1"/>
  <p:tag name="KSO_WM_UNIT_TYPE" val="i"/>
  <p:tag name="KSO_WM_UNIT_INDEX" val="20"/>
</p:tagLst>
</file>

<file path=ppt/tags/tag3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22"/>
  <p:tag name="KSO_WM_UNIT_LAYERLEVEL" val="1"/>
  <p:tag name="KSO_WM_TAG_VERSION" val="1.0"/>
  <p:tag name="KSO_WM_BEAUTIFY_FLAG" val="#wm#"/>
  <p:tag name="KSO_WM_SLIDE_BACKGROUND_TYPE" val="frame"/>
  <p:tag name="KSO_WM_SLIDE_BK_DARK_LIGHT" val="1"/>
  <p:tag name="KSO_WM_UNIT_TYPE" val="i"/>
  <p:tag name="KSO_WM_UNIT_INDEX" val="22"/>
</p:tagLst>
</file>

<file path=ppt/tags/tag3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2"/>
  <p:tag name="KSO_WM_UNIT_LAYERLEVEL" val="1"/>
  <p:tag name="KSO_WM_TAG_VERSION" val="1.0"/>
  <p:tag name="KSO_WM_BEAUTIFY_FLAG" val="#wm#"/>
  <p:tag name="KSO_WM_SLIDE_BACKGROUND_TYPE" val="frame"/>
  <p:tag name="KSO_WM_SLIDE_BK_DARK_LIGHT" val="1"/>
  <p:tag name="KSO_WM_UNIT_TYPE" val="i"/>
  <p:tag name="KSO_WM_UNIT_INDEX" val="2"/>
</p:tagLst>
</file>

<file path=ppt/tags/tag3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15"/>
  <p:tag name="KSO_WM_UNIT_LAYERLEVEL" val="1"/>
  <p:tag name="KSO_WM_TAG_VERSION" val="1.0"/>
  <p:tag name="KSO_WM_BEAUTIFY_FLAG" val="#wm#"/>
  <p:tag name="KSO_WM_SLIDE_BACKGROUND_TYPE" val="frame"/>
  <p:tag name="KSO_WM_SLIDE_BK_DARK_LIGHT" val="1"/>
  <p:tag name="KSO_WM_UNIT_TYPE" val="i"/>
  <p:tag name="KSO_WM_UNIT_INDEX" val="15"/>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16"/>
  <p:tag name="KSO_WM_UNIT_LAYERLEVEL" val="1"/>
  <p:tag name="KSO_WM_TAG_VERSION" val="1.0"/>
  <p:tag name="KSO_WM_BEAUTIFY_FLAG" val="#wm#"/>
  <p:tag name="KSO_WM_SLIDE_BACKGROUND_TYPE" val="frame"/>
  <p:tag name="KSO_WM_SLIDE_BK_DARK_LIGHT" val="1"/>
  <p:tag name="KSO_WM_UNIT_TYPE" val="i"/>
  <p:tag name="KSO_WM_UNIT_INDEX" val="16"/>
</p:tagLst>
</file>

<file path=ppt/tags/tag3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17"/>
  <p:tag name="KSO_WM_UNIT_LAYERLEVEL" val="1"/>
  <p:tag name="KSO_WM_TAG_VERSION" val="1.0"/>
  <p:tag name="KSO_WM_BEAUTIFY_FLAG" val="#wm#"/>
  <p:tag name="KSO_WM_SLIDE_BACKGROUND_TYPE" val="frame"/>
  <p:tag name="KSO_WM_SLIDE_BK_DARK_LIGHT" val="1"/>
  <p:tag name="KSO_WM_UNIT_TYPE" val="i"/>
  <p:tag name="KSO_WM_UNIT_INDEX" val="17"/>
</p:tagLst>
</file>

<file path=ppt/tags/tag3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18"/>
  <p:tag name="KSO_WM_UNIT_LAYERLEVEL" val="1"/>
  <p:tag name="KSO_WM_TAG_VERSION" val="1.0"/>
  <p:tag name="KSO_WM_BEAUTIFY_FLAG" val="#wm#"/>
  <p:tag name="KSO_WM_SLIDE_BACKGROUND_TYPE" val="frame"/>
  <p:tag name="KSO_WM_SLIDE_BK_DARK_LIGHT" val="1"/>
  <p:tag name="KSO_WM_UNIT_TYPE" val="i"/>
  <p:tag name="KSO_WM_UNIT_INDEX" val="18"/>
</p:tagLst>
</file>

<file path=ppt/tags/tag3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3"/>
  <p:tag name="KSO_WM_UNIT_LAYERLEVEL" val="1"/>
  <p:tag name="KSO_WM_TAG_VERSION" val="1.0"/>
  <p:tag name="KSO_WM_BEAUTIFY_FLAG" val="#wm#"/>
  <p:tag name="KSO_WM_SLIDE_BACKGROUND_TYPE" val="frame"/>
  <p:tag name="KSO_WM_SLIDE_BK_DARK_LIGHT" val="1"/>
  <p:tag name="KSO_WM_UNIT_TYPE" val="i"/>
  <p:tag name="KSO_WM_UNIT_INDEX" val="3"/>
</p:tagLst>
</file>

<file path=ppt/tags/tag3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5"/>
  <p:tag name="KSO_WM_UNIT_LAYERLEVEL" val="1"/>
  <p:tag name="KSO_WM_TAG_VERSION" val="1.0"/>
  <p:tag name="KSO_WM_BEAUTIFY_FLAG" val="#wm#"/>
  <p:tag name="KSO_WM_SLIDE_BACKGROUND_TYPE" val="frame"/>
  <p:tag name="KSO_WM_SLIDE_BK_DARK_LIGHT" val="1"/>
  <p:tag name="KSO_WM_UNIT_TYPE" val="i"/>
  <p:tag name="KSO_WM_UNIT_INDEX" val="5"/>
</p:tagLst>
</file>

<file path=ppt/tags/tag3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4"/>
  <p:tag name="KSO_WM_UNIT_LAYERLEVEL" val="1"/>
  <p:tag name="KSO_WM_TAG_VERSION" val="1.0"/>
  <p:tag name="KSO_WM_BEAUTIFY_FLAG" val="#wm#"/>
  <p:tag name="KSO_WM_SLIDE_BACKGROUND_TYPE" val="frame"/>
  <p:tag name="KSO_WM_SLIDE_BK_DARK_LIGHT" val="1"/>
  <p:tag name="KSO_WM_UNIT_TYPE" val="i"/>
  <p:tag name="KSO_WM_UNIT_INDEX" val="4"/>
</p:tagLst>
</file>

<file path=ppt/tags/tag3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6"/>
  <p:tag name="KSO_WM_UNIT_LAYERLEVEL" val="1"/>
  <p:tag name="KSO_WM_TAG_VERSION" val="1.0"/>
  <p:tag name="KSO_WM_BEAUTIFY_FLAG" val="#wm#"/>
  <p:tag name="KSO_WM_SLIDE_BACKGROUND_TYPE" val="frame"/>
  <p:tag name="KSO_WM_SLIDE_BK_DARK_LIGHT" val="1"/>
  <p:tag name="KSO_WM_UNIT_TYPE" val="i"/>
  <p:tag name="KSO_WM_UNIT_INDEX" val="6"/>
</p:tagLst>
</file>

<file path=ppt/tags/tag3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7"/>
  <p:tag name="KSO_WM_UNIT_LAYERLEVEL" val="1"/>
  <p:tag name="KSO_WM_TAG_VERSION" val="1.0"/>
  <p:tag name="KSO_WM_BEAUTIFY_FLAG" val="#wm#"/>
  <p:tag name="KSO_WM_SLIDE_BACKGROUND_TYPE" val="frame"/>
  <p:tag name="KSO_WM_SLIDE_BK_DARK_LIGHT" val="1"/>
  <p:tag name="KSO_WM_UNIT_TYPE" val="i"/>
  <p:tag name="KSO_WM_UNIT_INDEX" val="7"/>
</p:tagLst>
</file>

<file path=ppt/tags/tag3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8"/>
  <p:tag name="KSO_WM_UNIT_LAYERLEVEL" val="1"/>
  <p:tag name="KSO_WM_TAG_VERSION" val="1.0"/>
  <p:tag name="KSO_WM_BEAUTIFY_FLAG" val="#wm#"/>
  <p:tag name="KSO_WM_SLIDE_BACKGROUND_TYPE" val="frame"/>
  <p:tag name="KSO_WM_SLIDE_BK_DARK_LIGHT" val="1"/>
  <p:tag name="KSO_WM_UNIT_TYPE" val="i"/>
  <p:tag name="KSO_WM_UNIT_INDEX" val="8"/>
</p:tagLst>
</file>

<file path=ppt/tags/tag3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9"/>
  <p:tag name="KSO_WM_UNIT_LAYERLEVEL" val="1"/>
  <p:tag name="KSO_WM_TAG_VERSION" val="1.0"/>
  <p:tag name="KSO_WM_BEAUTIFY_FLAG" val="#wm#"/>
  <p:tag name="KSO_WM_SLIDE_BACKGROUND_TYPE" val="frame"/>
  <p:tag name="KSO_WM_SLIDE_BK_DARK_LIGHT" val="1"/>
  <p:tag name="KSO_WM_UNIT_TYPE" val="i"/>
  <p:tag name="KSO_WM_UNIT_INDEX" val="9"/>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10"/>
  <p:tag name="KSO_WM_UNIT_LAYERLEVEL" val="1"/>
  <p:tag name="KSO_WM_TAG_VERSION" val="1.0"/>
  <p:tag name="KSO_WM_BEAUTIFY_FLAG" val="#wm#"/>
  <p:tag name="KSO_WM_SLIDE_BACKGROUND_TYPE" val="frame"/>
  <p:tag name="KSO_WM_SLIDE_BK_DARK_LIGHT" val="1"/>
  <p:tag name="KSO_WM_UNIT_TYPE" val="i"/>
  <p:tag name="KSO_WM_UNIT_INDEX" val="10"/>
</p:tagLst>
</file>

<file path=ppt/tags/tag3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11"/>
  <p:tag name="KSO_WM_UNIT_LAYERLEVEL" val="1"/>
  <p:tag name="KSO_WM_TAG_VERSION" val="1.0"/>
  <p:tag name="KSO_WM_BEAUTIFY_FLAG" val="#wm#"/>
  <p:tag name="KSO_WM_SLIDE_BACKGROUND_TYPE" val="frame"/>
  <p:tag name="KSO_WM_SLIDE_BK_DARK_LIGHT" val="1"/>
  <p:tag name="KSO_WM_UNIT_TYPE" val="i"/>
  <p:tag name="KSO_WM_UNIT_INDEX" val="11"/>
</p:tagLst>
</file>

<file path=ppt/tags/tag3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12"/>
  <p:tag name="KSO_WM_UNIT_LAYERLEVEL" val="1"/>
  <p:tag name="KSO_WM_TAG_VERSION" val="1.0"/>
  <p:tag name="KSO_WM_BEAUTIFY_FLAG" val="#wm#"/>
  <p:tag name="KSO_WM_SLIDE_BACKGROUND_TYPE" val="frame"/>
  <p:tag name="KSO_WM_SLIDE_BK_DARK_LIGHT" val="1"/>
  <p:tag name="KSO_WM_UNIT_TYPE" val="i"/>
  <p:tag name="KSO_WM_UNIT_INDEX" val="12"/>
</p:tagLst>
</file>

<file path=ppt/tags/tag3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13"/>
  <p:tag name="KSO_WM_UNIT_LAYERLEVEL" val="1"/>
  <p:tag name="KSO_WM_TAG_VERSION" val="1.0"/>
  <p:tag name="KSO_WM_BEAUTIFY_FLAG" val="#wm#"/>
  <p:tag name="KSO_WM_SLIDE_BACKGROUND_TYPE" val="frame"/>
  <p:tag name="KSO_WM_SLIDE_BK_DARK_LIGHT" val="1"/>
  <p:tag name="KSO_WM_UNIT_TYPE" val="i"/>
  <p:tag name="KSO_WM_UNIT_INDEX" val="13"/>
</p:tagLst>
</file>

<file path=ppt/tags/tag3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14"/>
  <p:tag name="KSO_WM_UNIT_LAYERLEVEL" val="1"/>
  <p:tag name="KSO_WM_TAG_VERSION" val="1.0"/>
  <p:tag name="KSO_WM_BEAUTIFY_FLAG" val="#wm#"/>
  <p:tag name="KSO_WM_SLIDE_BACKGROUND_TYPE" val="frame"/>
  <p:tag name="KSO_WM_SLIDE_BK_DARK_LIGHT" val="1"/>
  <p:tag name="KSO_WM_UNIT_TYPE" val="i"/>
  <p:tag name="KSO_WM_UNIT_INDEX" val="14"/>
</p:tagLst>
</file>

<file path=ppt/tags/tag3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92.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4*i*1"/>
  <p:tag name="KSO_WM_UNIT_LAYERLEVEL" val="1"/>
  <p:tag name="KSO_WM_TAG_VERSION" val="1.0"/>
  <p:tag name="KSO_WM_BEAUTIFY_FLAG" val="#wm#"/>
  <p:tag name="KSO_WM_UNIT_TYPE" val="i"/>
  <p:tag name="KSO_WM_UNIT_INDEX" val="1"/>
</p:tagLst>
</file>

<file path=ppt/tags/tag4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LIDE_BACKGROUND_TYPE" val="frame"/>
  <p:tag name="KSO_WM_SLIDE_BK_DARK_LIGHT" val="1"/>
</p:tagLst>
</file>

<file path=ppt/tags/tag4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LIDE_BACKGROUND_TYPE" val="frame"/>
  <p:tag name="KSO_WM_SLIDE_BK_DARK_LIGHT" val="1"/>
</p:tagLst>
</file>

<file path=ppt/tags/tag4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LIDE_BACKGROUND_TYPE" val="frame"/>
  <p:tag name="KSO_WM_SLIDE_BK_DARK_LIGHT" val="1"/>
</p:tagLst>
</file>

<file path=ppt/tags/tag4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LIDE_BACKGROUND_TYPE" val="frame"/>
  <p:tag name="KSO_WM_SLIDE_BK_DARK_LIGHT" val="1"/>
</p:tagLst>
</file>

<file path=ppt/tags/tag4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LIDE_BACKGROUND_TYPE" val="frame"/>
  <p:tag name="KSO_WM_SLIDE_BK_DARK_LIGHT" val="1"/>
</p:tagLst>
</file>

<file path=ppt/tags/tag4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LIDE_BACKGROUND_TYPE" val="frame"/>
  <p:tag name="KSO_WM_SLIDE_BK_DARK_LIGHT" val="1"/>
</p:tagLst>
</file>

<file path=ppt/tags/tag4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9"/>
  <p:tag name="KSO_WM_UNIT_LAYERLEVEL" val="1"/>
  <p:tag name="KSO_WM_TAG_VERSION" val="1.0"/>
  <p:tag name="KSO_WM_BEAUTIFY_FLAG" val="#wm#"/>
  <p:tag name="KSO_WM_SLIDE_BACKGROUND_TYPE" val="frame"/>
  <p:tag name="KSO_WM_SLIDE_BK_DARK_LIGHT" val="1"/>
  <p:tag name="KSO_WM_UNIT_TYPE" val="i"/>
  <p:tag name="KSO_WM_UNIT_INDEX" val="19"/>
</p:tagLst>
</file>

<file path=ppt/tags/tag5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20"/>
  <p:tag name="KSO_WM_UNIT_LAYERLEVEL" val="1"/>
  <p:tag name="KSO_WM_TAG_VERSION" val="1.0"/>
  <p:tag name="KSO_WM_BEAUTIFY_FLAG" val="#wm#"/>
  <p:tag name="KSO_WM_SLIDE_BACKGROUND_TYPE" val="frame"/>
  <p:tag name="KSO_WM_SLIDE_BK_DARK_LIGHT" val="1"/>
  <p:tag name="KSO_WM_UNIT_TYPE" val="i"/>
  <p:tag name="KSO_WM_UNIT_INDEX" val="20"/>
</p:tagLst>
</file>

<file path=ppt/tags/tag5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22"/>
  <p:tag name="KSO_WM_UNIT_LAYERLEVEL" val="1"/>
  <p:tag name="KSO_WM_TAG_VERSION" val="1.0"/>
  <p:tag name="KSO_WM_BEAUTIFY_FLAG" val="#wm#"/>
  <p:tag name="KSO_WM_SLIDE_BACKGROUND_TYPE" val="frame"/>
  <p:tag name="KSO_WM_SLIDE_BK_DARK_LIGHT" val="1"/>
  <p:tag name="KSO_WM_UNIT_TYPE" val="i"/>
  <p:tag name="KSO_WM_UNIT_INDEX" val="22"/>
</p:tagLst>
</file>

<file path=ppt/tags/tag5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2"/>
  <p:tag name="KSO_WM_UNIT_LAYERLEVEL" val="1"/>
  <p:tag name="KSO_WM_TAG_VERSION" val="1.0"/>
  <p:tag name="KSO_WM_BEAUTIFY_FLAG" val="#wm#"/>
  <p:tag name="KSO_WM_SLIDE_BACKGROUND_TYPE" val="frame"/>
  <p:tag name="KSO_WM_SLIDE_BK_DARK_LIGHT" val="1"/>
  <p:tag name="KSO_WM_UNIT_TYPE" val="i"/>
  <p:tag name="KSO_WM_UNIT_INDEX" val="2"/>
</p:tagLst>
</file>

<file path=ppt/tags/tag5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5"/>
  <p:tag name="KSO_WM_UNIT_LAYERLEVEL" val="1"/>
  <p:tag name="KSO_WM_TAG_VERSION" val="1.0"/>
  <p:tag name="KSO_WM_BEAUTIFY_FLAG" val="#wm#"/>
  <p:tag name="KSO_WM_SLIDE_BACKGROUND_TYPE" val="frame"/>
  <p:tag name="KSO_WM_SLIDE_BK_DARK_LIGHT" val="1"/>
  <p:tag name="KSO_WM_UNIT_TYPE" val="i"/>
  <p:tag name="KSO_WM_UNIT_INDEX" val="15"/>
</p:tagLst>
</file>

<file path=ppt/tags/tag5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6"/>
  <p:tag name="KSO_WM_UNIT_LAYERLEVEL" val="1"/>
  <p:tag name="KSO_WM_TAG_VERSION" val="1.0"/>
  <p:tag name="KSO_WM_BEAUTIFY_FLAG" val="#wm#"/>
  <p:tag name="KSO_WM_SLIDE_BACKGROUND_TYPE" val="frame"/>
  <p:tag name="KSO_WM_SLIDE_BK_DARK_LIGHT" val="1"/>
  <p:tag name="KSO_WM_UNIT_TYPE" val="i"/>
  <p:tag name="KSO_WM_UNIT_INDEX" val="16"/>
</p:tagLst>
</file>

<file path=ppt/tags/tag5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7"/>
  <p:tag name="KSO_WM_UNIT_LAYERLEVEL" val="1"/>
  <p:tag name="KSO_WM_TAG_VERSION" val="1.0"/>
  <p:tag name="KSO_WM_BEAUTIFY_FLAG" val="#wm#"/>
  <p:tag name="KSO_WM_SLIDE_BACKGROUND_TYPE" val="frame"/>
  <p:tag name="KSO_WM_SLIDE_BK_DARK_LIGHT" val="1"/>
  <p:tag name="KSO_WM_UNIT_TYPE" val="i"/>
  <p:tag name="KSO_WM_UNIT_INDEX" val="17"/>
</p:tagLst>
</file>

<file path=ppt/tags/tag5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8"/>
  <p:tag name="KSO_WM_UNIT_LAYERLEVEL" val="1"/>
  <p:tag name="KSO_WM_TAG_VERSION" val="1.0"/>
  <p:tag name="KSO_WM_BEAUTIFY_FLAG" val="#wm#"/>
  <p:tag name="KSO_WM_SLIDE_BACKGROUND_TYPE" val="frame"/>
  <p:tag name="KSO_WM_SLIDE_BK_DARK_LIGHT" val="1"/>
  <p:tag name="KSO_WM_UNIT_TYPE" val="i"/>
  <p:tag name="KSO_WM_UNIT_INDEX" val="18"/>
</p:tagLst>
</file>

<file path=ppt/tags/tag5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3"/>
  <p:tag name="KSO_WM_UNIT_LAYERLEVEL" val="1"/>
  <p:tag name="KSO_WM_TAG_VERSION" val="1.0"/>
  <p:tag name="KSO_WM_BEAUTIFY_FLAG" val="#wm#"/>
  <p:tag name="KSO_WM_SLIDE_BACKGROUND_TYPE" val="frame"/>
  <p:tag name="KSO_WM_SLIDE_BK_DARK_LIGHT" val="1"/>
  <p:tag name="KSO_WM_UNIT_TYPE" val="i"/>
  <p:tag name="KSO_WM_UNIT_INDEX" val="3"/>
</p:tagLst>
</file>

<file path=ppt/tags/tag5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5"/>
  <p:tag name="KSO_WM_UNIT_LAYERLEVEL" val="1"/>
  <p:tag name="KSO_WM_TAG_VERSION" val="1.0"/>
  <p:tag name="KSO_WM_BEAUTIFY_FLAG" val="#wm#"/>
  <p:tag name="KSO_WM_SLIDE_BACKGROUND_TYPE" val="frame"/>
  <p:tag name="KSO_WM_SLIDE_BK_DARK_LIGHT" val="1"/>
  <p:tag name="KSO_WM_UNIT_TYPE" val="i"/>
  <p:tag name="KSO_WM_UNIT_INDEX" val="5"/>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4"/>
  <p:tag name="KSO_WM_UNIT_LAYERLEVEL" val="1"/>
  <p:tag name="KSO_WM_TAG_VERSION" val="1.0"/>
  <p:tag name="KSO_WM_BEAUTIFY_FLAG" val="#wm#"/>
  <p:tag name="KSO_WM_SLIDE_BACKGROUND_TYPE" val="frame"/>
  <p:tag name="KSO_WM_SLIDE_BK_DARK_LIGHT" val="1"/>
  <p:tag name="KSO_WM_UNIT_TYPE" val="i"/>
  <p:tag name="KSO_WM_UNIT_INDEX" val="4"/>
</p:tagLst>
</file>

<file path=ppt/tags/tag5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6"/>
  <p:tag name="KSO_WM_UNIT_LAYERLEVEL" val="1"/>
  <p:tag name="KSO_WM_TAG_VERSION" val="1.0"/>
  <p:tag name="KSO_WM_BEAUTIFY_FLAG" val="#wm#"/>
  <p:tag name="KSO_WM_SLIDE_BACKGROUND_TYPE" val="frame"/>
  <p:tag name="KSO_WM_SLIDE_BK_DARK_LIGHT" val="1"/>
  <p:tag name="KSO_WM_UNIT_TYPE" val="i"/>
  <p:tag name="KSO_WM_UNIT_INDEX" val="6"/>
</p:tagLst>
</file>

<file path=ppt/tags/tag5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7"/>
  <p:tag name="KSO_WM_UNIT_LAYERLEVEL" val="1"/>
  <p:tag name="KSO_WM_TAG_VERSION" val="1.0"/>
  <p:tag name="KSO_WM_BEAUTIFY_FLAG" val="#wm#"/>
  <p:tag name="KSO_WM_SLIDE_BACKGROUND_TYPE" val="frame"/>
  <p:tag name="KSO_WM_SLIDE_BK_DARK_LIGHT" val="1"/>
  <p:tag name="KSO_WM_UNIT_TYPE" val="i"/>
  <p:tag name="KSO_WM_UNIT_INDEX" val="7"/>
</p:tagLst>
</file>

<file path=ppt/tags/tag5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8"/>
  <p:tag name="KSO_WM_UNIT_LAYERLEVEL" val="1"/>
  <p:tag name="KSO_WM_TAG_VERSION" val="1.0"/>
  <p:tag name="KSO_WM_BEAUTIFY_FLAG" val="#wm#"/>
  <p:tag name="KSO_WM_SLIDE_BACKGROUND_TYPE" val="frame"/>
  <p:tag name="KSO_WM_SLIDE_BK_DARK_LIGHT" val="1"/>
  <p:tag name="KSO_WM_UNIT_TYPE" val="i"/>
  <p:tag name="KSO_WM_UNIT_INDEX" val="8"/>
</p:tagLst>
</file>

<file path=ppt/tags/tag5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9"/>
  <p:tag name="KSO_WM_UNIT_LAYERLEVEL" val="1"/>
  <p:tag name="KSO_WM_TAG_VERSION" val="1.0"/>
  <p:tag name="KSO_WM_BEAUTIFY_FLAG" val="#wm#"/>
  <p:tag name="KSO_WM_SLIDE_BACKGROUND_TYPE" val="frame"/>
  <p:tag name="KSO_WM_SLIDE_BK_DARK_LIGHT" val="1"/>
  <p:tag name="KSO_WM_UNIT_TYPE" val="i"/>
  <p:tag name="KSO_WM_UNIT_INDEX" val="9"/>
</p:tagLst>
</file>

<file path=ppt/tags/tag5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0"/>
  <p:tag name="KSO_WM_UNIT_LAYERLEVEL" val="1"/>
  <p:tag name="KSO_WM_TAG_VERSION" val="1.0"/>
  <p:tag name="KSO_WM_BEAUTIFY_FLAG" val="#wm#"/>
  <p:tag name="KSO_WM_SLIDE_BACKGROUND_TYPE" val="frame"/>
  <p:tag name="KSO_WM_SLIDE_BK_DARK_LIGHT" val="1"/>
  <p:tag name="KSO_WM_UNIT_TYPE" val="i"/>
  <p:tag name="KSO_WM_UNIT_INDEX" val="10"/>
</p:tagLst>
</file>

<file path=ppt/tags/tag5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1"/>
  <p:tag name="KSO_WM_UNIT_LAYERLEVEL" val="1"/>
  <p:tag name="KSO_WM_TAG_VERSION" val="1.0"/>
  <p:tag name="KSO_WM_BEAUTIFY_FLAG" val="#wm#"/>
  <p:tag name="KSO_WM_SLIDE_BACKGROUND_TYPE" val="frame"/>
  <p:tag name="KSO_WM_SLIDE_BK_DARK_LIGHT" val="1"/>
  <p:tag name="KSO_WM_UNIT_TYPE" val="i"/>
  <p:tag name="KSO_WM_UNIT_INDEX" val="11"/>
</p:tagLst>
</file>

<file path=ppt/tags/tag5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2"/>
  <p:tag name="KSO_WM_UNIT_LAYERLEVEL" val="1"/>
  <p:tag name="KSO_WM_TAG_VERSION" val="1.0"/>
  <p:tag name="KSO_WM_BEAUTIFY_FLAG" val="#wm#"/>
  <p:tag name="KSO_WM_SLIDE_BACKGROUND_TYPE" val="frame"/>
  <p:tag name="KSO_WM_SLIDE_BK_DARK_LIGHT" val="1"/>
  <p:tag name="KSO_WM_UNIT_TYPE" val="i"/>
  <p:tag name="KSO_WM_UNIT_INDEX" val="12"/>
</p:tagLst>
</file>

<file path=ppt/tags/tag5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3"/>
  <p:tag name="KSO_WM_UNIT_LAYERLEVEL" val="1"/>
  <p:tag name="KSO_WM_TAG_VERSION" val="1.0"/>
  <p:tag name="KSO_WM_BEAUTIFY_FLAG" val="#wm#"/>
  <p:tag name="KSO_WM_SLIDE_BACKGROUND_TYPE" val="frame"/>
  <p:tag name="KSO_WM_SLIDE_BK_DARK_LIGHT" val="1"/>
  <p:tag name="KSO_WM_UNIT_TYPE" val="i"/>
  <p:tag name="KSO_WM_UNIT_INDEX" val="13"/>
</p:tagLst>
</file>

<file path=ppt/tags/tag5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4"/>
  <p:tag name="KSO_WM_UNIT_LAYERLEVEL" val="1"/>
  <p:tag name="KSO_WM_TAG_VERSION" val="1.0"/>
  <p:tag name="KSO_WM_BEAUTIFY_FLAG" val="#wm#"/>
  <p:tag name="KSO_WM_SLIDE_BACKGROUND_TYPE" val="frame"/>
  <p:tag name="KSO_WM_SLIDE_BK_DARK_LIGHT" val="1"/>
  <p:tag name="KSO_WM_UNIT_TYPE" val="i"/>
  <p:tag name="KSO_WM_UNIT_INDEX" val="14"/>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0.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5*i*1"/>
  <p:tag name="KSO_WM_UNIT_LAYERLEVEL" val="1"/>
  <p:tag name="KSO_WM_TAG_VERSION" val="1.0"/>
  <p:tag name="KSO_WM_BEAUTIFY_FLAG" val="#wm#"/>
  <p:tag name="KSO_WM_UNIT_TYPE" val="i"/>
  <p:tag name="KSO_WM_UNIT_INDEX" val="1"/>
</p:tagLst>
</file>

<file path=ppt/tags/tag5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LIDE_BACKGROUND_TYPE" val="frame"/>
  <p:tag name="KSO_WM_SLIDE_BK_DARK_LIGHT" val="1"/>
</p:tagLst>
</file>

<file path=ppt/tags/tag5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LIDE_BACKGROUND_TYPE" val="frame"/>
  <p:tag name="KSO_WM_SLIDE_BK_DARK_LIGHT" val="1"/>
</p:tagLst>
</file>

<file path=ppt/tags/tag5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LIDE_BACKGROUND_TYPE" val="frame"/>
  <p:tag name="KSO_WM_SLIDE_BK_DARK_LIGHT" val="1"/>
</p:tagLst>
</file>

<file path=ppt/tags/tag5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LIDE_BACKGROUND_TYPE" val="frame"/>
  <p:tag name="KSO_WM_SLIDE_BK_DARK_LIGHT" val="1"/>
</p:tagLst>
</file>

<file path=ppt/tags/tag5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LIDE_BACKGROUND_TYPE" val="frame"/>
  <p:tag name="KSO_WM_SLIDE_BK_DARK_LIGHT" val="1"/>
</p:tagLst>
</file>

<file path=ppt/tags/tag5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LIDE_BACKGROUND_TYPE" val="frame"/>
  <p:tag name="KSO_WM_SLIDE_BK_DARK_LIGHT" val="1"/>
</p:tagLst>
</file>

<file path=ppt/tags/tag5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LIDE_BACKGROUND_TYPE" val="frame"/>
  <p:tag name="KSO_WM_SLIDE_BK_DARK_LIGHT" val="1"/>
</p:tagLst>
</file>

<file path=ppt/tags/tag5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LIDE_BACKGROUND_TYPE" val="frame"/>
  <p:tag name="KSO_WM_SLIDE_BK_DARK_LIGHT" val="1"/>
</p:tagLst>
</file>

<file path=ppt/tags/tag5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19"/>
  <p:tag name="KSO_WM_UNIT_LAYERLEVEL" val="1"/>
  <p:tag name="KSO_WM_TAG_VERSION" val="1.0"/>
  <p:tag name="KSO_WM_BEAUTIFY_FLAG" val="#wm#"/>
  <p:tag name="KSO_WM_SLIDE_BACKGROUND_TYPE" val="frame"/>
  <p:tag name="KSO_WM_SLIDE_BK_DARK_LIGHT" val="1"/>
  <p:tag name="KSO_WM_UNIT_TYPE" val="i"/>
  <p:tag name="KSO_WM_UNIT_INDEX" val="19"/>
</p:tagLst>
</file>

<file path=ppt/tags/tag5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20"/>
  <p:tag name="KSO_WM_UNIT_LAYERLEVEL" val="1"/>
  <p:tag name="KSO_WM_TAG_VERSION" val="1.0"/>
  <p:tag name="KSO_WM_BEAUTIFY_FLAG" val="#wm#"/>
  <p:tag name="KSO_WM_SLIDE_BACKGROUND_TYPE" val="frame"/>
  <p:tag name="KSO_WM_SLIDE_BK_DARK_LIGHT" val="1"/>
  <p:tag name="KSO_WM_UNIT_TYPE" val="i"/>
  <p:tag name="KSO_WM_UNIT_INDEX" val="20"/>
</p:tagLst>
</file>

<file path=ppt/tags/tag5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22"/>
  <p:tag name="KSO_WM_UNIT_LAYERLEVEL" val="1"/>
  <p:tag name="KSO_WM_TAG_VERSION" val="1.0"/>
  <p:tag name="KSO_WM_BEAUTIFY_FLAG" val="#wm#"/>
  <p:tag name="KSO_WM_SLIDE_BACKGROUND_TYPE" val="frame"/>
  <p:tag name="KSO_WM_SLIDE_BK_DARK_LIGHT" val="1"/>
  <p:tag name="KSO_WM_UNIT_TYPE" val="i"/>
  <p:tag name="KSO_WM_UNIT_INDEX" val="22"/>
</p:tagLst>
</file>

<file path=ppt/tags/tag5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2"/>
  <p:tag name="KSO_WM_UNIT_LAYERLEVEL" val="1"/>
  <p:tag name="KSO_WM_TAG_VERSION" val="1.0"/>
  <p:tag name="KSO_WM_BEAUTIFY_FLAG" val="#wm#"/>
  <p:tag name="KSO_WM_SLIDE_BACKGROUND_TYPE" val="frame"/>
  <p:tag name="KSO_WM_SLIDE_BK_DARK_LIGHT" val="1"/>
  <p:tag name="KSO_WM_UNIT_TYPE" val="i"/>
  <p:tag name="KSO_WM_UNIT_INDEX" val="2"/>
</p:tagLst>
</file>

<file path=ppt/tags/tag5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15"/>
  <p:tag name="KSO_WM_UNIT_LAYERLEVEL" val="1"/>
  <p:tag name="KSO_WM_TAG_VERSION" val="1.0"/>
  <p:tag name="KSO_WM_BEAUTIFY_FLAG" val="#wm#"/>
  <p:tag name="KSO_WM_SLIDE_BACKGROUND_TYPE" val="frame"/>
  <p:tag name="KSO_WM_SLIDE_BK_DARK_LIGHT" val="1"/>
  <p:tag name="KSO_WM_UNIT_TYPE" val="i"/>
  <p:tag name="KSO_WM_UNIT_INDEX" val="15"/>
</p:tagLst>
</file>

<file path=ppt/tags/tag5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16"/>
  <p:tag name="KSO_WM_UNIT_LAYERLEVEL" val="1"/>
  <p:tag name="KSO_WM_TAG_VERSION" val="1.0"/>
  <p:tag name="KSO_WM_BEAUTIFY_FLAG" val="#wm#"/>
  <p:tag name="KSO_WM_SLIDE_BACKGROUND_TYPE" val="frame"/>
  <p:tag name="KSO_WM_SLIDE_BK_DARK_LIGHT" val="1"/>
  <p:tag name="KSO_WM_UNIT_TYPE" val="i"/>
  <p:tag name="KSO_WM_UNIT_INDEX" val="16"/>
</p:tagLst>
</file>

<file path=ppt/tags/tag5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17"/>
  <p:tag name="KSO_WM_UNIT_LAYERLEVEL" val="1"/>
  <p:tag name="KSO_WM_TAG_VERSION" val="1.0"/>
  <p:tag name="KSO_WM_BEAUTIFY_FLAG" val="#wm#"/>
  <p:tag name="KSO_WM_SLIDE_BACKGROUND_TYPE" val="frame"/>
  <p:tag name="KSO_WM_SLIDE_BK_DARK_LIGHT" val="1"/>
  <p:tag name="KSO_WM_UNIT_TYPE" val="i"/>
  <p:tag name="KSO_WM_UNIT_INDEX" val="17"/>
</p:tagLst>
</file>

<file path=ppt/tags/tag5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18"/>
  <p:tag name="KSO_WM_UNIT_LAYERLEVEL" val="1"/>
  <p:tag name="KSO_WM_TAG_VERSION" val="1.0"/>
  <p:tag name="KSO_WM_BEAUTIFY_FLAG" val="#wm#"/>
  <p:tag name="KSO_WM_SLIDE_BACKGROUND_TYPE" val="frame"/>
  <p:tag name="KSO_WM_SLIDE_BK_DARK_LIGHT" val="1"/>
  <p:tag name="KSO_WM_UNIT_TYPE" val="i"/>
  <p:tag name="KSO_WM_UNIT_INDEX" val="18"/>
</p:tagLst>
</file>

<file path=ppt/tags/tag5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3"/>
  <p:tag name="KSO_WM_UNIT_LAYERLEVEL" val="1"/>
  <p:tag name="KSO_WM_TAG_VERSION" val="1.0"/>
  <p:tag name="KSO_WM_BEAUTIFY_FLAG" val="#wm#"/>
  <p:tag name="KSO_WM_SLIDE_BACKGROUND_TYPE" val="frame"/>
  <p:tag name="KSO_WM_SLIDE_BK_DARK_LIGHT" val="1"/>
  <p:tag name="KSO_WM_UNIT_TYPE" val="i"/>
  <p:tag name="KSO_WM_UNIT_INDEX" val="3"/>
</p:tagLst>
</file>

<file path=ppt/tags/tag5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5"/>
  <p:tag name="KSO_WM_UNIT_LAYERLEVEL" val="1"/>
  <p:tag name="KSO_WM_TAG_VERSION" val="1.0"/>
  <p:tag name="KSO_WM_BEAUTIFY_FLAG" val="#wm#"/>
  <p:tag name="KSO_WM_SLIDE_BACKGROUND_TYPE" val="frame"/>
  <p:tag name="KSO_WM_SLIDE_BK_DARK_LIGHT" val="1"/>
  <p:tag name="KSO_WM_UNIT_TYPE" val="i"/>
  <p:tag name="KSO_WM_UNIT_INDEX" val="5"/>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4"/>
  <p:tag name="KSO_WM_UNIT_LAYERLEVEL" val="1"/>
  <p:tag name="KSO_WM_TAG_VERSION" val="1.0"/>
  <p:tag name="KSO_WM_BEAUTIFY_FLAG" val="#wm#"/>
  <p:tag name="KSO_WM_SLIDE_BACKGROUND_TYPE" val="frame"/>
  <p:tag name="KSO_WM_SLIDE_BK_DARK_LIGHT" val="1"/>
  <p:tag name="KSO_WM_UNIT_TYPE" val="i"/>
  <p:tag name="KSO_WM_UNIT_INDEX" val="4"/>
</p:tagLst>
</file>

<file path=ppt/tags/tag5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6"/>
  <p:tag name="KSO_WM_UNIT_LAYERLEVEL" val="1"/>
  <p:tag name="KSO_WM_TAG_VERSION" val="1.0"/>
  <p:tag name="KSO_WM_BEAUTIFY_FLAG" val="#wm#"/>
  <p:tag name="KSO_WM_SLIDE_BACKGROUND_TYPE" val="frame"/>
  <p:tag name="KSO_WM_SLIDE_BK_DARK_LIGHT" val="1"/>
  <p:tag name="KSO_WM_UNIT_TYPE" val="i"/>
  <p:tag name="KSO_WM_UNIT_INDEX" val="6"/>
</p:tagLst>
</file>

<file path=ppt/tags/tag5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7"/>
  <p:tag name="KSO_WM_UNIT_LAYERLEVEL" val="1"/>
  <p:tag name="KSO_WM_TAG_VERSION" val="1.0"/>
  <p:tag name="KSO_WM_BEAUTIFY_FLAG" val="#wm#"/>
  <p:tag name="KSO_WM_SLIDE_BACKGROUND_TYPE" val="frame"/>
  <p:tag name="KSO_WM_SLIDE_BK_DARK_LIGHT" val="1"/>
  <p:tag name="KSO_WM_UNIT_TYPE" val="i"/>
  <p:tag name="KSO_WM_UNIT_INDEX" val="7"/>
</p:tagLst>
</file>

<file path=ppt/tags/tag5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8"/>
  <p:tag name="KSO_WM_UNIT_LAYERLEVEL" val="1"/>
  <p:tag name="KSO_WM_TAG_VERSION" val="1.0"/>
  <p:tag name="KSO_WM_BEAUTIFY_FLAG" val="#wm#"/>
  <p:tag name="KSO_WM_SLIDE_BACKGROUND_TYPE" val="frame"/>
  <p:tag name="KSO_WM_SLIDE_BK_DARK_LIGHT" val="1"/>
  <p:tag name="KSO_WM_UNIT_TYPE" val="i"/>
  <p:tag name="KSO_WM_UNIT_INDEX" val="8"/>
</p:tagLst>
</file>

<file path=ppt/tags/tag5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9"/>
  <p:tag name="KSO_WM_UNIT_LAYERLEVEL" val="1"/>
  <p:tag name="KSO_WM_TAG_VERSION" val="1.0"/>
  <p:tag name="KSO_WM_BEAUTIFY_FLAG" val="#wm#"/>
  <p:tag name="KSO_WM_SLIDE_BACKGROUND_TYPE" val="frame"/>
  <p:tag name="KSO_WM_SLIDE_BK_DARK_LIGHT" val="1"/>
  <p:tag name="KSO_WM_UNIT_TYPE" val="i"/>
  <p:tag name="KSO_WM_UNIT_INDEX" val="9"/>
</p:tagLst>
</file>

<file path=ppt/tags/tag5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10"/>
  <p:tag name="KSO_WM_UNIT_LAYERLEVEL" val="1"/>
  <p:tag name="KSO_WM_TAG_VERSION" val="1.0"/>
  <p:tag name="KSO_WM_BEAUTIFY_FLAG" val="#wm#"/>
  <p:tag name="KSO_WM_SLIDE_BACKGROUND_TYPE" val="frame"/>
  <p:tag name="KSO_WM_SLIDE_BK_DARK_LIGHT" val="1"/>
  <p:tag name="KSO_WM_UNIT_TYPE" val="i"/>
  <p:tag name="KSO_WM_UNIT_INDEX" val="10"/>
</p:tagLst>
</file>

<file path=ppt/tags/tag5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11"/>
  <p:tag name="KSO_WM_UNIT_LAYERLEVEL" val="1"/>
  <p:tag name="KSO_WM_TAG_VERSION" val="1.0"/>
  <p:tag name="KSO_WM_BEAUTIFY_FLAG" val="#wm#"/>
  <p:tag name="KSO_WM_SLIDE_BACKGROUND_TYPE" val="frame"/>
  <p:tag name="KSO_WM_SLIDE_BK_DARK_LIGHT" val="1"/>
  <p:tag name="KSO_WM_UNIT_TYPE" val="i"/>
  <p:tag name="KSO_WM_UNIT_INDEX" val="11"/>
</p:tagLst>
</file>

<file path=ppt/tags/tag5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12"/>
  <p:tag name="KSO_WM_UNIT_LAYERLEVEL" val="1"/>
  <p:tag name="KSO_WM_TAG_VERSION" val="1.0"/>
  <p:tag name="KSO_WM_BEAUTIFY_FLAG" val="#wm#"/>
  <p:tag name="KSO_WM_SLIDE_BACKGROUND_TYPE" val="frame"/>
  <p:tag name="KSO_WM_SLIDE_BK_DARK_LIGHT" val="1"/>
  <p:tag name="KSO_WM_UNIT_TYPE" val="i"/>
  <p:tag name="KSO_WM_UNIT_INDEX" val="12"/>
</p:tagLst>
</file>

<file path=ppt/tags/tag5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13"/>
  <p:tag name="KSO_WM_UNIT_LAYERLEVEL" val="1"/>
  <p:tag name="KSO_WM_TAG_VERSION" val="1.0"/>
  <p:tag name="KSO_WM_BEAUTIFY_FLAG" val="#wm#"/>
  <p:tag name="KSO_WM_SLIDE_BACKGROUND_TYPE" val="frame"/>
  <p:tag name="KSO_WM_SLIDE_BK_DARK_LIGHT" val="1"/>
  <p:tag name="KSO_WM_UNIT_TYPE" val="i"/>
  <p:tag name="KSO_WM_UNIT_INDEX" val="13"/>
</p:tagLst>
</file>

<file path=ppt/tags/tag5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14"/>
  <p:tag name="KSO_WM_UNIT_LAYERLEVEL" val="1"/>
  <p:tag name="KSO_WM_TAG_VERSION" val="1.0"/>
  <p:tag name="KSO_WM_BEAUTIFY_FLAG" val="#wm#"/>
  <p:tag name="KSO_WM_SLIDE_BACKGROUND_TYPE" val="frame"/>
  <p:tag name="KSO_WM_SLIDE_BK_DARK_LIGHT" val="1"/>
  <p:tag name="KSO_WM_UNIT_TYPE" val="i"/>
  <p:tag name="KSO_WM_UNIT_INDEX" val="14"/>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40"/>
  <p:tag name="KSO_WM_UNIT_LAYERLEVEL" val="1"/>
  <p:tag name="KSO_WM_TAG_VERSION" val="1.0"/>
  <p:tag name="KSO_WM_BEAUTIFY_FLAG" val="#wm#"/>
  <p:tag name="KSO_WM_UNIT_TYPE" val="i"/>
  <p:tag name="KSO_WM_UNIT_INDEX" val="40"/>
</p:tagLst>
</file>

<file path=ppt/tags/tag5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51"/>
  <p:tag name="KSO_WM_UNIT_LAYERLEVEL" val="1"/>
  <p:tag name="KSO_WM_TAG_VERSION" val="1.0"/>
  <p:tag name="KSO_WM_BEAUTIFY_FLAG" val="#wm#"/>
  <p:tag name="KSO_WM_UNIT_TYPE" val="i"/>
  <p:tag name="KSO_WM_UNIT_INDEX" val="51"/>
</p:tagLst>
</file>

<file path=ppt/tags/tag5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62"/>
  <p:tag name="KSO_WM_UNIT_LAYERLEVEL" val="1"/>
  <p:tag name="KSO_WM_TAG_VERSION" val="1.0"/>
  <p:tag name="KSO_WM_BEAUTIFY_FLAG" val="#wm#"/>
  <p:tag name="KSO_WM_UNIT_TYPE" val="i"/>
  <p:tag name="KSO_WM_UNIT_INDEX" val="62"/>
</p:tagLst>
</file>

<file path=ppt/tags/tag5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73"/>
  <p:tag name="KSO_WM_UNIT_LAYERLEVEL" val="1"/>
  <p:tag name="KSO_WM_TAG_VERSION" val="1.0"/>
  <p:tag name="KSO_WM_BEAUTIFY_FLAG" val="#wm#"/>
  <p:tag name="KSO_WM_UNIT_TYPE" val="i"/>
  <p:tag name="KSO_WM_UNIT_INDEX" val="73"/>
</p:tagLst>
</file>

<file path=ppt/tags/tag5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84"/>
  <p:tag name="KSO_WM_UNIT_LAYERLEVEL" val="1"/>
  <p:tag name="KSO_WM_TAG_VERSION" val="1.0"/>
  <p:tag name="KSO_WM_BEAUTIFY_FLAG" val="#wm#"/>
  <p:tag name="KSO_WM_UNIT_TYPE" val="i"/>
  <p:tag name="KSO_WM_UNIT_INDEX" val="84"/>
</p:tagLst>
</file>

<file path=ppt/tags/tag5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95"/>
  <p:tag name="KSO_WM_UNIT_LAYERLEVEL" val="1"/>
  <p:tag name="KSO_WM_TAG_VERSION" val="1.0"/>
  <p:tag name="KSO_WM_BEAUTIFY_FLAG" val="#wm#"/>
  <p:tag name="KSO_WM_UNIT_TYPE" val="i"/>
  <p:tag name="KSO_WM_UNIT_INDEX" val="95"/>
</p:tagLst>
</file>

<file path=ppt/tags/tag5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06"/>
  <p:tag name="KSO_WM_UNIT_LAYERLEVEL" val="1"/>
  <p:tag name="KSO_WM_TAG_VERSION" val="1.0"/>
  <p:tag name="KSO_WM_BEAUTIFY_FLAG" val="#wm#"/>
  <p:tag name="KSO_WM_UNIT_TYPE" val="i"/>
  <p:tag name="KSO_WM_UNIT_INDEX" val="106"/>
</p:tagLst>
</file>

<file path=ppt/tags/tag5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19"/>
  <p:tag name="KSO_WM_UNIT_LAYERLEVEL" val="1"/>
  <p:tag name="KSO_WM_TAG_VERSION" val="1.0"/>
  <p:tag name="KSO_WM_BEAUTIFY_FLAG" val="#wm#"/>
  <p:tag name="KSO_WM_UNIT_TYPE" val="i"/>
  <p:tag name="KSO_WM_UNIT_INDEX" val="119"/>
</p:tagLst>
</file>

<file path=ppt/tags/tag5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4"/>
  <p:tag name="KSO_WM_UNIT_LAYERLEVEL" val="1"/>
  <p:tag name="KSO_WM_TAG_VERSION" val="1.0"/>
  <p:tag name="KSO_WM_BEAUTIFY_FLAG" val="#wm#"/>
  <p:tag name="KSO_WM_UNIT_TYPE" val="i"/>
  <p:tag name="KSO_WM_UNIT_INDEX" val="4"/>
</p:tagLst>
</file>

<file path=ppt/tags/tag5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5"/>
  <p:tag name="KSO_WM_UNIT_LAYERLEVEL" val="1"/>
  <p:tag name="KSO_WM_TAG_VERSION" val="1.0"/>
  <p:tag name="KSO_WM_BEAUTIFY_FLAG" val="#wm#"/>
  <p:tag name="KSO_WM_UNIT_TYPE" val="i"/>
  <p:tag name="KSO_WM_UNIT_INDEX" val="15"/>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26"/>
  <p:tag name="KSO_WM_UNIT_LAYERLEVEL" val="1"/>
  <p:tag name="KSO_WM_TAG_VERSION" val="1.0"/>
  <p:tag name="KSO_WM_BEAUTIFY_FLAG" val="#wm#"/>
  <p:tag name="KSO_WM_UNIT_TYPE" val="i"/>
  <p:tag name="KSO_WM_UNIT_INDEX" val="26"/>
</p:tagLst>
</file>

<file path=ppt/tags/tag5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33"/>
  <p:tag name="KSO_WM_UNIT_LAYERLEVEL" val="1"/>
  <p:tag name="KSO_WM_TAG_VERSION" val="1.0"/>
  <p:tag name="KSO_WM_BEAUTIFY_FLAG" val="#wm#"/>
  <p:tag name="KSO_WM_UNIT_TYPE" val="i"/>
  <p:tag name="KSO_WM_UNIT_INDEX" val="33"/>
</p:tagLst>
</file>

<file path=ppt/tags/tag5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34"/>
  <p:tag name="KSO_WM_UNIT_LAYERLEVEL" val="1"/>
  <p:tag name="KSO_WM_TAG_VERSION" val="1.0"/>
  <p:tag name="KSO_WM_BEAUTIFY_FLAG" val="#wm#"/>
  <p:tag name="KSO_WM_UNIT_TYPE" val="i"/>
  <p:tag name="KSO_WM_UNIT_INDEX" val="34"/>
</p:tagLst>
</file>

<file path=ppt/tags/tag5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35"/>
  <p:tag name="KSO_WM_UNIT_LAYERLEVEL" val="1"/>
  <p:tag name="KSO_WM_TAG_VERSION" val="1.0"/>
  <p:tag name="KSO_WM_BEAUTIFY_FLAG" val="#wm#"/>
  <p:tag name="KSO_WM_UNIT_TYPE" val="i"/>
  <p:tag name="KSO_WM_UNIT_INDEX" val="35"/>
</p:tagLst>
</file>

<file path=ppt/tags/tag5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36"/>
  <p:tag name="KSO_WM_UNIT_LAYERLEVEL" val="1"/>
  <p:tag name="KSO_WM_TAG_VERSION" val="1.0"/>
  <p:tag name="KSO_WM_BEAUTIFY_FLAG" val="#wm#"/>
  <p:tag name="KSO_WM_UNIT_TYPE" val="i"/>
  <p:tag name="KSO_WM_UNIT_INDEX" val="36"/>
</p:tagLst>
</file>

<file path=ppt/tags/tag5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37"/>
  <p:tag name="KSO_WM_UNIT_LAYERLEVEL" val="1"/>
  <p:tag name="KSO_WM_TAG_VERSION" val="1.0"/>
  <p:tag name="KSO_WM_BEAUTIFY_FLAG" val="#wm#"/>
  <p:tag name="KSO_WM_UNIT_TYPE" val="i"/>
  <p:tag name="KSO_WM_UNIT_INDEX" val="37"/>
</p:tagLst>
</file>

<file path=ppt/tags/tag5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38"/>
  <p:tag name="KSO_WM_UNIT_LAYERLEVEL" val="1"/>
  <p:tag name="KSO_WM_TAG_VERSION" val="1.0"/>
  <p:tag name="KSO_WM_BEAUTIFY_FLAG" val="#wm#"/>
  <p:tag name="KSO_WM_UNIT_TYPE" val="i"/>
  <p:tag name="KSO_WM_UNIT_INDEX" val="38"/>
</p:tagLst>
</file>

<file path=ppt/tags/tag5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39"/>
  <p:tag name="KSO_WM_UNIT_LAYERLEVEL" val="1"/>
  <p:tag name="KSO_WM_TAG_VERSION" val="1.0"/>
  <p:tag name="KSO_WM_BEAUTIFY_FLAG" val="#wm#"/>
  <p:tag name="KSO_WM_UNIT_TYPE" val="i"/>
  <p:tag name="KSO_WM_UNIT_INDEX" val="39"/>
</p:tagLst>
</file>

<file path=ppt/tags/tag5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41"/>
  <p:tag name="KSO_WM_UNIT_LAYERLEVEL" val="1"/>
  <p:tag name="KSO_WM_TAG_VERSION" val="1.0"/>
  <p:tag name="KSO_WM_BEAUTIFY_FLAG" val="#wm#"/>
  <p:tag name="KSO_WM_UNIT_TYPE" val="i"/>
  <p:tag name="KSO_WM_UNIT_INDEX" val="41"/>
</p:tagLst>
</file>

<file path=ppt/tags/tag5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42"/>
  <p:tag name="KSO_WM_UNIT_LAYERLEVEL" val="1"/>
  <p:tag name="KSO_WM_TAG_VERSION" val="1.0"/>
  <p:tag name="KSO_WM_BEAUTIFY_FLAG" val="#wm#"/>
  <p:tag name="KSO_WM_UNIT_TYPE" val="i"/>
  <p:tag name="KSO_WM_UNIT_INDEX" val="42"/>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43"/>
  <p:tag name="KSO_WM_UNIT_LAYERLEVEL" val="1"/>
  <p:tag name="KSO_WM_TAG_VERSION" val="1.0"/>
  <p:tag name="KSO_WM_BEAUTIFY_FLAG" val="#wm#"/>
  <p:tag name="KSO_WM_UNIT_TYPE" val="i"/>
  <p:tag name="KSO_WM_UNIT_INDEX" val="43"/>
</p:tagLst>
</file>

<file path=ppt/tags/tag5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44"/>
  <p:tag name="KSO_WM_UNIT_LAYERLEVEL" val="1"/>
  <p:tag name="KSO_WM_TAG_VERSION" val="1.0"/>
  <p:tag name="KSO_WM_BEAUTIFY_FLAG" val="#wm#"/>
  <p:tag name="KSO_WM_UNIT_TYPE" val="i"/>
  <p:tag name="KSO_WM_UNIT_INDEX" val="44"/>
</p:tagLst>
</file>

<file path=ppt/tags/tag5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45"/>
  <p:tag name="KSO_WM_UNIT_LAYERLEVEL" val="1"/>
  <p:tag name="KSO_WM_TAG_VERSION" val="1.0"/>
  <p:tag name="KSO_WM_BEAUTIFY_FLAG" val="#wm#"/>
  <p:tag name="KSO_WM_UNIT_TYPE" val="i"/>
  <p:tag name="KSO_WM_UNIT_INDEX" val="45"/>
</p:tagLst>
</file>

<file path=ppt/tags/tag5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46"/>
  <p:tag name="KSO_WM_UNIT_LAYERLEVEL" val="1"/>
  <p:tag name="KSO_WM_TAG_VERSION" val="1.0"/>
  <p:tag name="KSO_WM_BEAUTIFY_FLAG" val="#wm#"/>
  <p:tag name="KSO_WM_UNIT_TYPE" val="i"/>
  <p:tag name="KSO_WM_UNIT_INDEX" val="46"/>
</p:tagLst>
</file>

<file path=ppt/tags/tag5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47"/>
  <p:tag name="KSO_WM_UNIT_LAYERLEVEL" val="1"/>
  <p:tag name="KSO_WM_TAG_VERSION" val="1.0"/>
  <p:tag name="KSO_WM_BEAUTIFY_FLAG" val="#wm#"/>
  <p:tag name="KSO_WM_UNIT_TYPE" val="i"/>
  <p:tag name="KSO_WM_UNIT_INDEX" val="47"/>
</p:tagLst>
</file>

<file path=ppt/tags/tag5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48"/>
  <p:tag name="KSO_WM_UNIT_LAYERLEVEL" val="1"/>
  <p:tag name="KSO_WM_TAG_VERSION" val="1.0"/>
  <p:tag name="KSO_WM_BEAUTIFY_FLAG" val="#wm#"/>
  <p:tag name="KSO_WM_UNIT_TYPE" val="i"/>
  <p:tag name="KSO_WM_UNIT_INDEX" val="48"/>
</p:tagLst>
</file>

<file path=ppt/tags/tag5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49"/>
  <p:tag name="KSO_WM_UNIT_LAYERLEVEL" val="1"/>
  <p:tag name="KSO_WM_TAG_VERSION" val="1.0"/>
  <p:tag name="KSO_WM_BEAUTIFY_FLAG" val="#wm#"/>
  <p:tag name="KSO_WM_UNIT_TYPE" val="i"/>
  <p:tag name="KSO_WM_UNIT_INDEX" val="49"/>
</p:tagLst>
</file>

<file path=ppt/tags/tag5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50"/>
  <p:tag name="KSO_WM_UNIT_LAYERLEVEL" val="1"/>
  <p:tag name="KSO_WM_TAG_VERSION" val="1.0"/>
  <p:tag name="KSO_WM_BEAUTIFY_FLAG" val="#wm#"/>
  <p:tag name="KSO_WM_UNIT_TYPE" val="i"/>
  <p:tag name="KSO_WM_UNIT_INDEX" val="50"/>
</p:tagLst>
</file>

<file path=ppt/tags/tag5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52"/>
  <p:tag name="KSO_WM_UNIT_LAYERLEVEL" val="1"/>
  <p:tag name="KSO_WM_TAG_VERSION" val="1.0"/>
  <p:tag name="KSO_WM_BEAUTIFY_FLAG" val="#wm#"/>
  <p:tag name="KSO_WM_UNIT_TYPE" val="i"/>
  <p:tag name="KSO_WM_UNIT_INDEX" val="52"/>
</p:tagLst>
</file>

<file path=ppt/tags/tag5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53"/>
  <p:tag name="KSO_WM_UNIT_LAYERLEVEL" val="1"/>
  <p:tag name="KSO_WM_TAG_VERSION" val="1.0"/>
  <p:tag name="KSO_WM_BEAUTIFY_FLAG" val="#wm#"/>
  <p:tag name="KSO_WM_UNIT_TYPE" val="i"/>
  <p:tag name="KSO_WM_UNIT_INDEX" val="53"/>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54"/>
  <p:tag name="KSO_WM_UNIT_LAYERLEVEL" val="1"/>
  <p:tag name="KSO_WM_TAG_VERSION" val="1.0"/>
  <p:tag name="KSO_WM_BEAUTIFY_FLAG" val="#wm#"/>
  <p:tag name="KSO_WM_UNIT_TYPE" val="i"/>
  <p:tag name="KSO_WM_UNIT_INDEX" val="54"/>
</p:tagLst>
</file>

<file path=ppt/tags/tag5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55"/>
  <p:tag name="KSO_WM_UNIT_LAYERLEVEL" val="1"/>
  <p:tag name="KSO_WM_TAG_VERSION" val="1.0"/>
  <p:tag name="KSO_WM_BEAUTIFY_FLAG" val="#wm#"/>
  <p:tag name="KSO_WM_UNIT_TYPE" val="i"/>
  <p:tag name="KSO_WM_UNIT_INDEX" val="55"/>
</p:tagLst>
</file>

<file path=ppt/tags/tag5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56"/>
  <p:tag name="KSO_WM_UNIT_LAYERLEVEL" val="1"/>
  <p:tag name="KSO_WM_TAG_VERSION" val="1.0"/>
  <p:tag name="KSO_WM_BEAUTIFY_FLAG" val="#wm#"/>
  <p:tag name="KSO_WM_UNIT_TYPE" val="i"/>
  <p:tag name="KSO_WM_UNIT_INDEX" val="56"/>
</p:tagLst>
</file>

<file path=ppt/tags/tag5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57"/>
  <p:tag name="KSO_WM_UNIT_LAYERLEVEL" val="1"/>
  <p:tag name="KSO_WM_TAG_VERSION" val="1.0"/>
  <p:tag name="KSO_WM_BEAUTIFY_FLAG" val="#wm#"/>
  <p:tag name="KSO_WM_UNIT_TYPE" val="i"/>
  <p:tag name="KSO_WM_UNIT_INDEX" val="57"/>
</p:tagLst>
</file>

<file path=ppt/tags/tag5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58"/>
  <p:tag name="KSO_WM_UNIT_LAYERLEVEL" val="1"/>
  <p:tag name="KSO_WM_TAG_VERSION" val="1.0"/>
  <p:tag name="KSO_WM_BEAUTIFY_FLAG" val="#wm#"/>
  <p:tag name="KSO_WM_UNIT_TYPE" val="i"/>
  <p:tag name="KSO_WM_UNIT_INDEX" val="58"/>
</p:tagLst>
</file>

<file path=ppt/tags/tag5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59"/>
  <p:tag name="KSO_WM_UNIT_LAYERLEVEL" val="1"/>
  <p:tag name="KSO_WM_TAG_VERSION" val="1.0"/>
  <p:tag name="KSO_WM_BEAUTIFY_FLAG" val="#wm#"/>
  <p:tag name="KSO_WM_UNIT_TYPE" val="i"/>
  <p:tag name="KSO_WM_UNIT_INDEX" val="59"/>
</p:tagLst>
</file>

<file path=ppt/tags/tag5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60"/>
  <p:tag name="KSO_WM_UNIT_LAYERLEVEL" val="1"/>
  <p:tag name="KSO_WM_TAG_VERSION" val="1.0"/>
  <p:tag name="KSO_WM_BEAUTIFY_FLAG" val="#wm#"/>
  <p:tag name="KSO_WM_UNIT_TYPE" val="i"/>
  <p:tag name="KSO_WM_UNIT_INDEX" val="60"/>
</p:tagLst>
</file>

<file path=ppt/tags/tag5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61"/>
  <p:tag name="KSO_WM_UNIT_LAYERLEVEL" val="1"/>
  <p:tag name="KSO_WM_TAG_VERSION" val="1.0"/>
  <p:tag name="KSO_WM_BEAUTIFY_FLAG" val="#wm#"/>
  <p:tag name="KSO_WM_UNIT_TYPE" val="i"/>
  <p:tag name="KSO_WM_UNIT_INDEX" val="61"/>
</p:tagLst>
</file>

<file path=ppt/tags/tag5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63"/>
  <p:tag name="KSO_WM_UNIT_LAYERLEVEL" val="1"/>
  <p:tag name="KSO_WM_TAG_VERSION" val="1.0"/>
  <p:tag name="KSO_WM_BEAUTIFY_FLAG" val="#wm#"/>
  <p:tag name="KSO_WM_UNIT_TYPE" val="i"/>
  <p:tag name="KSO_WM_UNIT_INDEX" val="63"/>
</p:tagLst>
</file>

<file path=ppt/tags/tag5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64"/>
  <p:tag name="KSO_WM_UNIT_LAYERLEVEL" val="1"/>
  <p:tag name="KSO_WM_TAG_VERSION" val="1.0"/>
  <p:tag name="KSO_WM_BEAUTIFY_FLAG" val="#wm#"/>
  <p:tag name="KSO_WM_UNIT_TYPE" val="i"/>
  <p:tag name="KSO_WM_UNIT_INDEX" val="64"/>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65"/>
  <p:tag name="KSO_WM_UNIT_LAYERLEVEL" val="1"/>
  <p:tag name="KSO_WM_TAG_VERSION" val="1.0"/>
  <p:tag name="KSO_WM_BEAUTIFY_FLAG" val="#wm#"/>
  <p:tag name="KSO_WM_UNIT_TYPE" val="i"/>
  <p:tag name="KSO_WM_UNIT_INDEX" val="65"/>
</p:tagLst>
</file>

<file path=ppt/tags/tag5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66"/>
  <p:tag name="KSO_WM_UNIT_LAYERLEVEL" val="1"/>
  <p:tag name="KSO_WM_TAG_VERSION" val="1.0"/>
  <p:tag name="KSO_WM_BEAUTIFY_FLAG" val="#wm#"/>
  <p:tag name="KSO_WM_UNIT_TYPE" val="i"/>
  <p:tag name="KSO_WM_UNIT_INDEX" val="66"/>
</p:tagLst>
</file>

<file path=ppt/tags/tag5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67"/>
  <p:tag name="KSO_WM_UNIT_LAYERLEVEL" val="1"/>
  <p:tag name="KSO_WM_TAG_VERSION" val="1.0"/>
  <p:tag name="KSO_WM_BEAUTIFY_FLAG" val="#wm#"/>
  <p:tag name="KSO_WM_UNIT_TYPE" val="i"/>
  <p:tag name="KSO_WM_UNIT_INDEX" val="67"/>
</p:tagLst>
</file>

<file path=ppt/tags/tag5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68"/>
  <p:tag name="KSO_WM_UNIT_LAYERLEVEL" val="1"/>
  <p:tag name="KSO_WM_TAG_VERSION" val="1.0"/>
  <p:tag name="KSO_WM_BEAUTIFY_FLAG" val="#wm#"/>
  <p:tag name="KSO_WM_UNIT_TYPE" val="i"/>
  <p:tag name="KSO_WM_UNIT_INDEX" val="68"/>
</p:tagLst>
</file>

<file path=ppt/tags/tag5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69"/>
  <p:tag name="KSO_WM_UNIT_LAYERLEVEL" val="1"/>
  <p:tag name="KSO_WM_TAG_VERSION" val="1.0"/>
  <p:tag name="KSO_WM_BEAUTIFY_FLAG" val="#wm#"/>
  <p:tag name="KSO_WM_UNIT_TYPE" val="i"/>
  <p:tag name="KSO_WM_UNIT_INDEX" val="69"/>
</p:tagLst>
</file>

<file path=ppt/tags/tag5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71"/>
  <p:tag name="KSO_WM_UNIT_LAYERLEVEL" val="1"/>
  <p:tag name="KSO_WM_TAG_VERSION" val="1.0"/>
  <p:tag name="KSO_WM_BEAUTIFY_FLAG" val="#wm#"/>
  <p:tag name="KSO_WM_UNIT_TYPE" val="i"/>
  <p:tag name="KSO_WM_UNIT_INDEX" val="71"/>
</p:tagLst>
</file>

<file path=ppt/tags/tag5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72"/>
  <p:tag name="KSO_WM_UNIT_LAYERLEVEL" val="1"/>
  <p:tag name="KSO_WM_TAG_VERSION" val="1.0"/>
  <p:tag name="KSO_WM_BEAUTIFY_FLAG" val="#wm#"/>
  <p:tag name="KSO_WM_UNIT_TYPE" val="i"/>
  <p:tag name="KSO_WM_UNIT_INDEX" val="72"/>
</p:tagLst>
</file>

<file path=ppt/tags/tag5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74"/>
  <p:tag name="KSO_WM_UNIT_LAYERLEVEL" val="1"/>
  <p:tag name="KSO_WM_TAG_VERSION" val="1.0"/>
  <p:tag name="KSO_WM_BEAUTIFY_FLAG" val="#wm#"/>
  <p:tag name="KSO_WM_UNIT_TYPE" val="i"/>
  <p:tag name="KSO_WM_UNIT_INDEX" val="74"/>
</p:tagLst>
</file>

<file path=ppt/tags/tag5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75"/>
  <p:tag name="KSO_WM_UNIT_LAYERLEVEL" val="1"/>
  <p:tag name="KSO_WM_TAG_VERSION" val="1.0"/>
  <p:tag name="KSO_WM_BEAUTIFY_FLAG" val="#wm#"/>
  <p:tag name="KSO_WM_UNIT_TYPE" val="i"/>
  <p:tag name="KSO_WM_UNIT_INDEX" val="75"/>
</p:tagLst>
</file>

<file path=ppt/tags/tag5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76"/>
  <p:tag name="KSO_WM_UNIT_LAYERLEVEL" val="1"/>
  <p:tag name="KSO_WM_TAG_VERSION" val="1.0"/>
  <p:tag name="KSO_WM_BEAUTIFY_FLAG" val="#wm#"/>
  <p:tag name="KSO_WM_UNIT_TYPE" val="i"/>
  <p:tag name="KSO_WM_UNIT_INDEX" val="76"/>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77"/>
  <p:tag name="KSO_WM_UNIT_LAYERLEVEL" val="1"/>
  <p:tag name="KSO_WM_TAG_VERSION" val="1.0"/>
  <p:tag name="KSO_WM_BEAUTIFY_FLAG" val="#wm#"/>
  <p:tag name="KSO_WM_UNIT_TYPE" val="i"/>
  <p:tag name="KSO_WM_UNIT_INDEX" val="77"/>
</p:tagLst>
</file>

<file path=ppt/tags/tag6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78"/>
  <p:tag name="KSO_WM_UNIT_LAYERLEVEL" val="1"/>
  <p:tag name="KSO_WM_TAG_VERSION" val="1.0"/>
  <p:tag name="KSO_WM_BEAUTIFY_FLAG" val="#wm#"/>
  <p:tag name="KSO_WM_UNIT_TYPE" val="i"/>
  <p:tag name="KSO_WM_UNIT_INDEX" val="78"/>
</p:tagLst>
</file>

<file path=ppt/tags/tag6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79"/>
  <p:tag name="KSO_WM_UNIT_LAYERLEVEL" val="1"/>
  <p:tag name="KSO_WM_TAG_VERSION" val="1.0"/>
  <p:tag name="KSO_WM_BEAUTIFY_FLAG" val="#wm#"/>
  <p:tag name="KSO_WM_UNIT_TYPE" val="i"/>
  <p:tag name="KSO_WM_UNIT_INDEX" val="79"/>
</p:tagLst>
</file>

<file path=ppt/tags/tag6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80"/>
  <p:tag name="KSO_WM_UNIT_LAYERLEVEL" val="1"/>
  <p:tag name="KSO_WM_TAG_VERSION" val="1.0"/>
  <p:tag name="KSO_WM_BEAUTIFY_FLAG" val="#wm#"/>
  <p:tag name="KSO_WM_UNIT_TYPE" val="i"/>
  <p:tag name="KSO_WM_UNIT_INDEX" val="80"/>
</p:tagLst>
</file>

<file path=ppt/tags/tag6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81"/>
  <p:tag name="KSO_WM_UNIT_LAYERLEVEL" val="1"/>
  <p:tag name="KSO_WM_TAG_VERSION" val="1.0"/>
  <p:tag name="KSO_WM_BEAUTIFY_FLAG" val="#wm#"/>
  <p:tag name="KSO_WM_UNIT_TYPE" val="i"/>
  <p:tag name="KSO_WM_UNIT_INDEX" val="81"/>
</p:tagLst>
</file>

<file path=ppt/tags/tag6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82"/>
  <p:tag name="KSO_WM_UNIT_LAYERLEVEL" val="1"/>
  <p:tag name="KSO_WM_TAG_VERSION" val="1.0"/>
  <p:tag name="KSO_WM_BEAUTIFY_FLAG" val="#wm#"/>
  <p:tag name="KSO_WM_UNIT_TYPE" val="i"/>
  <p:tag name="KSO_WM_UNIT_INDEX" val="82"/>
</p:tagLst>
</file>

<file path=ppt/tags/tag6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
  <p:tag name="KSO_WM_UNIT_LAYERLEVEL" val="1"/>
  <p:tag name="KSO_WM_TAG_VERSION" val="1.0"/>
  <p:tag name="KSO_WM_BEAUTIFY_FLAG" val="#wm#"/>
  <p:tag name="KSO_WM_UNIT_TYPE" val="i"/>
  <p:tag name="KSO_WM_UNIT_INDEX" val="1"/>
</p:tagLst>
</file>

<file path=ppt/tags/tag6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2"/>
  <p:tag name="KSO_WM_UNIT_LAYERLEVEL" val="1"/>
  <p:tag name="KSO_WM_TAG_VERSION" val="1.0"/>
  <p:tag name="KSO_WM_BEAUTIFY_FLAG" val="#wm#"/>
  <p:tag name="KSO_WM_UNIT_TYPE" val="i"/>
  <p:tag name="KSO_WM_UNIT_INDEX" val="2"/>
</p:tagLst>
</file>

<file path=ppt/tags/tag6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3"/>
  <p:tag name="KSO_WM_UNIT_LAYERLEVEL" val="1"/>
  <p:tag name="KSO_WM_TAG_VERSION" val="1.0"/>
  <p:tag name="KSO_WM_BEAUTIFY_FLAG" val="#wm#"/>
  <p:tag name="KSO_WM_UNIT_TYPE" val="i"/>
  <p:tag name="KSO_WM_UNIT_INDEX" val="3"/>
</p:tagLst>
</file>

<file path=ppt/tags/tag6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2"/>
  <p:tag name="KSO_WM_UNIT_LAYERLEVEL" val="1"/>
  <p:tag name="KSO_WM_TAG_VERSION" val="1.0"/>
  <p:tag name="KSO_WM_BEAUTIFY_FLAG" val="#wm#"/>
  <p:tag name="KSO_WM_UNIT_TYPE" val="i"/>
  <p:tag name="KSO_WM_UNIT_INDEX" val="12"/>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4"/>
  <p:tag name="KSO_WM_UNIT_LAYERLEVEL" val="1"/>
  <p:tag name="KSO_WM_TAG_VERSION" val="1.0"/>
  <p:tag name="KSO_WM_BEAUTIFY_FLAG" val="#wm#"/>
  <p:tag name="KSO_WM_UNIT_TYPE" val="i"/>
  <p:tag name="KSO_WM_UNIT_INDEX" val="14"/>
</p:tagLst>
</file>

<file path=ppt/tags/tag6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6"/>
  <p:tag name="KSO_WM_UNIT_LAYERLEVEL" val="1"/>
  <p:tag name="KSO_WM_TAG_VERSION" val="1.0"/>
  <p:tag name="KSO_WM_BEAUTIFY_FLAG" val="#wm#"/>
  <p:tag name="KSO_WM_UNIT_TYPE" val="i"/>
  <p:tag name="KSO_WM_UNIT_INDEX" val="16"/>
</p:tagLst>
</file>

<file path=ppt/tags/tag6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7"/>
  <p:tag name="KSO_WM_UNIT_LAYERLEVEL" val="1"/>
  <p:tag name="KSO_WM_TAG_VERSION" val="1.0"/>
  <p:tag name="KSO_WM_BEAUTIFY_FLAG" val="#wm#"/>
  <p:tag name="KSO_WM_UNIT_TYPE" val="i"/>
  <p:tag name="KSO_WM_UNIT_INDEX" val="17"/>
</p:tagLst>
</file>

<file path=ppt/tags/tag6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8"/>
  <p:tag name="KSO_WM_UNIT_LAYERLEVEL" val="1"/>
  <p:tag name="KSO_WM_TAG_VERSION" val="1.0"/>
  <p:tag name="KSO_WM_BEAUTIFY_FLAG" val="#wm#"/>
  <p:tag name="KSO_WM_UNIT_TYPE" val="i"/>
  <p:tag name="KSO_WM_UNIT_INDEX" val="18"/>
</p:tagLst>
</file>

<file path=ppt/tags/tag6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9"/>
  <p:tag name="KSO_WM_UNIT_LAYERLEVEL" val="1"/>
  <p:tag name="KSO_WM_TAG_VERSION" val="1.0"/>
  <p:tag name="KSO_WM_BEAUTIFY_FLAG" val="#wm#"/>
  <p:tag name="KSO_WM_UNIT_TYPE" val="i"/>
  <p:tag name="KSO_WM_UNIT_INDEX" val="19"/>
</p:tagLst>
</file>

<file path=ppt/tags/tag6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20"/>
  <p:tag name="KSO_WM_UNIT_LAYERLEVEL" val="1"/>
  <p:tag name="KSO_WM_TAG_VERSION" val="1.0"/>
  <p:tag name="KSO_WM_BEAUTIFY_FLAG" val="#wm#"/>
  <p:tag name="KSO_WM_UNIT_TYPE" val="i"/>
  <p:tag name="KSO_WM_UNIT_INDEX" val="20"/>
</p:tagLst>
</file>

<file path=ppt/tags/tag6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21"/>
  <p:tag name="KSO_WM_UNIT_LAYERLEVEL" val="1"/>
  <p:tag name="KSO_WM_TAG_VERSION" val="1.0"/>
  <p:tag name="KSO_WM_BEAUTIFY_FLAG" val="#wm#"/>
  <p:tag name="KSO_WM_UNIT_TYPE" val="i"/>
  <p:tag name="KSO_WM_UNIT_INDEX" val="21"/>
</p:tagLst>
</file>

<file path=ppt/tags/tag6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22"/>
  <p:tag name="KSO_WM_UNIT_LAYERLEVEL" val="1"/>
  <p:tag name="KSO_WM_TAG_VERSION" val="1.0"/>
  <p:tag name="KSO_WM_BEAUTIFY_FLAG" val="#wm#"/>
  <p:tag name="KSO_WM_UNIT_TYPE" val="i"/>
  <p:tag name="KSO_WM_UNIT_INDEX" val="22"/>
</p:tagLst>
</file>

<file path=ppt/tags/tag6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23"/>
  <p:tag name="KSO_WM_UNIT_LAYERLEVEL" val="1"/>
  <p:tag name="KSO_WM_TAG_VERSION" val="1.0"/>
  <p:tag name="KSO_WM_BEAUTIFY_FLAG" val="#wm#"/>
  <p:tag name="KSO_WM_UNIT_TYPE" val="i"/>
  <p:tag name="KSO_WM_UNIT_INDEX" val="23"/>
</p:tagLst>
</file>

<file path=ppt/tags/tag6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24"/>
  <p:tag name="KSO_WM_UNIT_LAYERLEVEL" val="1"/>
  <p:tag name="KSO_WM_TAG_VERSION" val="1.0"/>
  <p:tag name="KSO_WM_BEAUTIFY_FLAG" val="#wm#"/>
  <p:tag name="KSO_WM_UNIT_TYPE" val="i"/>
  <p:tag name="KSO_WM_UNIT_INDEX" val="24"/>
</p:tagLst>
</file>

<file path=ppt/tags/tag62.xml><?xml version="1.0" encoding="utf-8"?>
<p:tagLst xmlns:a="http://schemas.openxmlformats.org/drawingml/2006/main" xmlns:r="http://schemas.openxmlformats.org/officeDocument/2006/relationships"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497"/>
</p:tagLst>
</file>

<file path=ppt/tags/tag6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25"/>
  <p:tag name="KSO_WM_UNIT_LAYERLEVEL" val="1"/>
  <p:tag name="KSO_WM_TAG_VERSION" val="1.0"/>
  <p:tag name="KSO_WM_BEAUTIFY_FLAG" val="#wm#"/>
  <p:tag name="KSO_WM_UNIT_TYPE" val="i"/>
  <p:tag name="KSO_WM_UNIT_INDEX" val="25"/>
</p:tagLst>
</file>

<file path=ppt/tags/tag6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27"/>
  <p:tag name="KSO_WM_UNIT_LAYERLEVEL" val="1"/>
  <p:tag name="KSO_WM_TAG_VERSION" val="1.0"/>
  <p:tag name="KSO_WM_BEAUTIFY_FLAG" val="#wm#"/>
  <p:tag name="KSO_WM_UNIT_TYPE" val="i"/>
  <p:tag name="KSO_WM_UNIT_INDEX" val="27"/>
</p:tagLst>
</file>

<file path=ppt/tags/tag6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28"/>
  <p:tag name="KSO_WM_UNIT_LAYERLEVEL" val="1"/>
  <p:tag name="KSO_WM_TAG_VERSION" val="1.0"/>
  <p:tag name="KSO_WM_BEAUTIFY_FLAG" val="#wm#"/>
  <p:tag name="KSO_WM_UNIT_TYPE" val="i"/>
  <p:tag name="KSO_WM_UNIT_INDEX" val="28"/>
</p:tagLst>
</file>

<file path=ppt/tags/tag6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30"/>
  <p:tag name="KSO_WM_UNIT_LAYERLEVEL" val="1"/>
  <p:tag name="KSO_WM_TAG_VERSION" val="1.0"/>
  <p:tag name="KSO_WM_BEAUTIFY_FLAG" val="#wm#"/>
  <p:tag name="KSO_WM_UNIT_TYPE" val="i"/>
  <p:tag name="KSO_WM_UNIT_INDEX" val="30"/>
</p:tagLst>
</file>

<file path=ppt/tags/tag6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31"/>
  <p:tag name="KSO_WM_UNIT_LAYERLEVEL" val="1"/>
  <p:tag name="KSO_WM_TAG_VERSION" val="1.0"/>
  <p:tag name="KSO_WM_BEAUTIFY_FLAG" val="#wm#"/>
  <p:tag name="KSO_WM_UNIT_TYPE" val="i"/>
  <p:tag name="KSO_WM_UNIT_INDEX" val="31"/>
</p:tagLst>
</file>

<file path=ppt/tags/tag6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32"/>
  <p:tag name="KSO_WM_UNIT_LAYERLEVEL" val="1"/>
  <p:tag name="KSO_WM_TAG_VERSION" val="1.0"/>
  <p:tag name="KSO_WM_BEAUTIFY_FLAG" val="#wm#"/>
  <p:tag name="KSO_WM_UNIT_TYPE" val="i"/>
  <p:tag name="KSO_WM_UNIT_INDEX" val="32"/>
</p:tagLst>
</file>

<file path=ppt/tags/tag6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497"/>
</p:tagLst>
</file>

<file path=ppt/tags/tag6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21"/>
  <p:tag name="KSO_WM_UNIT_LAYERLEVEL" val="1"/>
  <p:tag name="KSO_WM_TAG_VERSION" val="1.0"/>
  <p:tag name="KSO_WM_BEAUTIFY_FLAG" val="#wm#"/>
  <p:tag name="KSO_WM_UNIT_TYPE" val="i"/>
  <p:tag name="KSO_WM_UNIT_INDEX" val="121"/>
</p:tagLst>
</file>

<file path=ppt/tags/tag6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22"/>
  <p:tag name="KSO_WM_UNIT_LAYERLEVEL" val="1"/>
  <p:tag name="KSO_WM_TAG_VERSION" val="1.0"/>
  <p:tag name="KSO_WM_BEAUTIFY_FLAG" val="#wm#"/>
  <p:tag name="KSO_WM_UNIT_TYPE" val="i"/>
  <p:tag name="KSO_WM_UNIT_INDEX" val="122"/>
</p:tagLst>
</file>

<file path=ppt/tags/tag6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23"/>
  <p:tag name="KSO_WM_UNIT_LAYERLEVEL" val="1"/>
  <p:tag name="KSO_WM_TAG_VERSION" val="1.0"/>
  <p:tag name="KSO_WM_BEAUTIFY_FLAG" val="#wm#"/>
  <p:tag name="KSO_WM_UNIT_TYPE" val="i"/>
  <p:tag name="KSO_WM_UNIT_INDEX" val="123"/>
</p:tagLst>
</file>

<file path=ppt/tags/tag6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24"/>
  <p:tag name="KSO_WM_UNIT_LAYERLEVEL" val="1"/>
  <p:tag name="KSO_WM_TAG_VERSION" val="1.0"/>
  <p:tag name="KSO_WM_BEAUTIFY_FLAG" val="#wm#"/>
  <p:tag name="KSO_WM_UNIT_TYPE" val="i"/>
  <p:tag name="KSO_WM_UNIT_INDEX" val="124"/>
</p:tagLst>
</file>

<file path=ppt/tags/tag6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25"/>
  <p:tag name="KSO_WM_UNIT_LAYERLEVEL" val="1"/>
  <p:tag name="KSO_WM_TAG_VERSION" val="1.0"/>
  <p:tag name="KSO_WM_BEAUTIFY_FLAG" val="#wm#"/>
  <p:tag name="KSO_WM_UNIT_TYPE" val="i"/>
  <p:tag name="KSO_WM_UNIT_INDEX" val="125"/>
</p:tagLst>
</file>

<file path=ppt/tags/tag6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26"/>
  <p:tag name="KSO_WM_UNIT_LAYERLEVEL" val="1"/>
  <p:tag name="KSO_WM_TAG_VERSION" val="1.0"/>
  <p:tag name="KSO_WM_BEAUTIFY_FLAG" val="#wm#"/>
  <p:tag name="KSO_WM_UNIT_TYPE" val="i"/>
  <p:tag name="KSO_WM_UNIT_INDEX" val="126"/>
</p:tagLst>
</file>

<file path=ppt/tags/tag6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27"/>
  <p:tag name="KSO_WM_UNIT_LAYERLEVEL" val="1"/>
  <p:tag name="KSO_WM_TAG_VERSION" val="1.0"/>
  <p:tag name="KSO_WM_BEAUTIFY_FLAG" val="#wm#"/>
  <p:tag name="KSO_WM_UNIT_TYPE" val="i"/>
  <p:tag name="KSO_WM_UNIT_INDEX" val="127"/>
</p:tagLst>
</file>

<file path=ppt/tags/tag6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28"/>
  <p:tag name="KSO_WM_UNIT_LAYERLEVEL" val="1"/>
  <p:tag name="KSO_WM_TAG_VERSION" val="1.0"/>
  <p:tag name="KSO_WM_BEAUTIFY_FLAG" val="#wm#"/>
  <p:tag name="KSO_WM_UNIT_TYPE" val="i"/>
  <p:tag name="KSO_WM_UNIT_INDEX" val="128"/>
</p:tagLst>
</file>

<file path=ppt/tags/tag6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29"/>
  <p:tag name="KSO_WM_UNIT_LAYERLEVEL" val="1"/>
  <p:tag name="KSO_WM_TAG_VERSION" val="1.0"/>
  <p:tag name="KSO_WM_BEAUTIFY_FLAG" val="#wm#"/>
  <p:tag name="KSO_WM_UNIT_TYPE" val="i"/>
  <p:tag name="KSO_WM_UNIT_INDEX" val="129"/>
</p:tagLst>
</file>

<file path=ppt/tags/tag6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5"/>
  <p:tag name="KSO_WM_UNIT_LAYERLEVEL" val="1"/>
  <p:tag name="KSO_WM_TAG_VERSION" val="1.0"/>
  <p:tag name="KSO_WM_BEAUTIFY_FLAG" val="#wm#"/>
  <p:tag name="KSO_WM_UNIT_TYPE" val="i"/>
  <p:tag name="KSO_WM_UNIT_INDEX" val="5"/>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6"/>
  <p:tag name="KSO_WM_UNIT_LAYERLEVEL" val="1"/>
  <p:tag name="KSO_WM_TAG_VERSION" val="1.0"/>
  <p:tag name="KSO_WM_BEAUTIFY_FLAG" val="#wm#"/>
  <p:tag name="KSO_WM_UNIT_TYPE" val="i"/>
  <p:tag name="KSO_WM_UNIT_INDEX" val="6"/>
</p:tagLst>
</file>

<file path=ppt/tags/tag6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7"/>
  <p:tag name="KSO_WM_UNIT_LAYERLEVEL" val="1"/>
  <p:tag name="KSO_WM_TAG_VERSION" val="1.0"/>
  <p:tag name="KSO_WM_BEAUTIFY_FLAG" val="#wm#"/>
  <p:tag name="KSO_WM_UNIT_TYPE" val="i"/>
  <p:tag name="KSO_WM_UNIT_INDEX" val="7"/>
</p:tagLst>
</file>

<file path=ppt/tags/tag6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8"/>
  <p:tag name="KSO_WM_UNIT_LAYERLEVEL" val="1"/>
  <p:tag name="KSO_WM_TAG_VERSION" val="1.0"/>
  <p:tag name="KSO_WM_BEAUTIFY_FLAG" val="#wm#"/>
  <p:tag name="KSO_WM_UNIT_TYPE" val="i"/>
  <p:tag name="KSO_WM_UNIT_INDEX" val="8"/>
</p:tagLst>
</file>

<file path=ppt/tags/tag6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9"/>
  <p:tag name="KSO_WM_UNIT_LAYERLEVEL" val="1"/>
  <p:tag name="KSO_WM_TAG_VERSION" val="1.0"/>
  <p:tag name="KSO_WM_BEAUTIFY_FLAG" val="#wm#"/>
  <p:tag name="KSO_WM_UNIT_TYPE" val="i"/>
  <p:tag name="KSO_WM_UNIT_INDEX" val="9"/>
</p:tagLst>
</file>

<file path=ppt/tags/tag6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0"/>
  <p:tag name="KSO_WM_UNIT_LAYERLEVEL" val="1"/>
  <p:tag name="KSO_WM_TAG_VERSION" val="1.0"/>
  <p:tag name="KSO_WM_BEAUTIFY_FLAG" val="#wm#"/>
  <p:tag name="KSO_WM_UNIT_TYPE" val="i"/>
  <p:tag name="KSO_WM_UNIT_INDEX" val="10"/>
</p:tagLst>
</file>

<file path=ppt/tags/tag6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1"/>
  <p:tag name="KSO_WM_UNIT_LAYERLEVEL" val="1"/>
  <p:tag name="KSO_WM_TAG_VERSION" val="1.0"/>
  <p:tag name="KSO_WM_BEAUTIFY_FLAG" val="#wm#"/>
  <p:tag name="KSO_WM_UNIT_TYPE" val="i"/>
  <p:tag name="KSO_WM_UNIT_INDEX" val="11"/>
</p:tagLst>
</file>

<file path=ppt/tags/tag6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01"/>
  <p:tag name="KSO_WM_UNIT_LAYERLEVEL" val="1"/>
  <p:tag name="KSO_WM_TAG_VERSION" val="1.0"/>
  <p:tag name="KSO_WM_BEAUTIFY_FLAG" val="#wm#"/>
  <p:tag name="KSO_WM_UNIT_TYPE" val="i"/>
  <p:tag name="KSO_WM_UNIT_INDEX" val="101"/>
</p:tagLst>
</file>

<file path=ppt/tags/tag6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02"/>
  <p:tag name="KSO_WM_UNIT_LAYERLEVEL" val="1"/>
  <p:tag name="KSO_WM_TAG_VERSION" val="1.0"/>
  <p:tag name="KSO_WM_BEAUTIFY_FLAG" val="#wm#"/>
  <p:tag name="KSO_WM_UNIT_TYPE" val="i"/>
  <p:tag name="KSO_WM_UNIT_INDEX" val="102"/>
</p:tagLst>
</file>

<file path=ppt/tags/tag6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03"/>
  <p:tag name="KSO_WM_UNIT_LAYERLEVEL" val="1"/>
  <p:tag name="KSO_WM_TAG_VERSION" val="1.0"/>
  <p:tag name="KSO_WM_BEAUTIFY_FLAG" val="#wm#"/>
  <p:tag name="KSO_WM_UNIT_TYPE" val="i"/>
  <p:tag name="KSO_WM_UNIT_INDEX" val="103"/>
</p:tagLst>
</file>

<file path=ppt/tags/tag6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04"/>
  <p:tag name="KSO_WM_UNIT_LAYERLEVEL" val="1"/>
  <p:tag name="KSO_WM_TAG_VERSION" val="1.0"/>
  <p:tag name="KSO_WM_BEAUTIFY_FLAG" val="#wm#"/>
  <p:tag name="KSO_WM_UNIT_TYPE" val="i"/>
  <p:tag name="KSO_WM_UNIT_INDEX" val="104"/>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05"/>
  <p:tag name="KSO_WM_UNIT_LAYERLEVEL" val="1"/>
  <p:tag name="KSO_WM_TAG_VERSION" val="1.0"/>
  <p:tag name="KSO_WM_BEAUTIFY_FLAG" val="#wm#"/>
  <p:tag name="KSO_WM_UNIT_TYPE" val="i"/>
  <p:tag name="KSO_WM_UNIT_INDEX" val="105"/>
</p:tagLst>
</file>

<file path=ppt/tags/tag6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07"/>
  <p:tag name="KSO_WM_UNIT_LAYERLEVEL" val="1"/>
  <p:tag name="KSO_WM_TAG_VERSION" val="1.0"/>
  <p:tag name="KSO_WM_BEAUTIFY_FLAG" val="#wm#"/>
  <p:tag name="KSO_WM_UNIT_TYPE" val="i"/>
  <p:tag name="KSO_WM_UNIT_INDEX" val="107"/>
</p:tagLst>
</file>

<file path=ppt/tags/tag6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08"/>
  <p:tag name="KSO_WM_UNIT_LAYERLEVEL" val="1"/>
  <p:tag name="KSO_WM_TAG_VERSION" val="1.0"/>
  <p:tag name="KSO_WM_BEAUTIFY_FLAG" val="#wm#"/>
  <p:tag name="KSO_WM_UNIT_TYPE" val="i"/>
  <p:tag name="KSO_WM_UNIT_INDEX" val="108"/>
</p:tagLst>
</file>

<file path=ppt/tags/tag6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09"/>
  <p:tag name="KSO_WM_UNIT_LAYERLEVEL" val="1"/>
  <p:tag name="KSO_WM_TAG_VERSION" val="1.0"/>
  <p:tag name="KSO_WM_BEAUTIFY_FLAG" val="#wm#"/>
  <p:tag name="KSO_WM_UNIT_TYPE" val="i"/>
  <p:tag name="KSO_WM_UNIT_INDEX" val="109"/>
</p:tagLst>
</file>

<file path=ppt/tags/tag6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10"/>
  <p:tag name="KSO_WM_UNIT_LAYERLEVEL" val="1"/>
  <p:tag name="KSO_WM_TAG_VERSION" val="1.0"/>
  <p:tag name="KSO_WM_BEAUTIFY_FLAG" val="#wm#"/>
  <p:tag name="KSO_WM_UNIT_TYPE" val="i"/>
  <p:tag name="KSO_WM_UNIT_INDEX" val="110"/>
</p:tagLst>
</file>

<file path=ppt/tags/tag6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12"/>
  <p:tag name="KSO_WM_UNIT_LAYERLEVEL" val="1"/>
  <p:tag name="KSO_WM_TAG_VERSION" val="1.0"/>
  <p:tag name="KSO_WM_BEAUTIFY_FLAG" val="#wm#"/>
  <p:tag name="KSO_WM_UNIT_TYPE" val="i"/>
  <p:tag name="KSO_WM_UNIT_INDEX" val="112"/>
</p:tagLst>
</file>

<file path=ppt/tags/tag6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13"/>
  <p:tag name="KSO_WM_UNIT_LAYERLEVEL" val="1"/>
  <p:tag name="KSO_WM_TAG_VERSION" val="1.0"/>
  <p:tag name="KSO_WM_BEAUTIFY_FLAG" val="#wm#"/>
  <p:tag name="KSO_WM_UNIT_TYPE" val="i"/>
  <p:tag name="KSO_WM_UNIT_INDEX" val="113"/>
</p:tagLst>
</file>

<file path=ppt/tags/tag6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14"/>
  <p:tag name="KSO_WM_UNIT_LAYERLEVEL" val="1"/>
  <p:tag name="KSO_WM_TAG_VERSION" val="1.0"/>
  <p:tag name="KSO_WM_BEAUTIFY_FLAG" val="#wm#"/>
  <p:tag name="KSO_WM_UNIT_TYPE" val="i"/>
  <p:tag name="KSO_WM_UNIT_INDEX" val="114"/>
</p:tagLst>
</file>

<file path=ppt/tags/tag6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15"/>
  <p:tag name="KSO_WM_UNIT_LAYERLEVEL" val="1"/>
  <p:tag name="KSO_WM_TAG_VERSION" val="1.0"/>
  <p:tag name="KSO_WM_BEAUTIFY_FLAG" val="#wm#"/>
  <p:tag name="KSO_WM_UNIT_TYPE" val="i"/>
  <p:tag name="KSO_WM_UNIT_INDEX" val="115"/>
</p:tagLst>
</file>

<file path=ppt/tags/tag6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16"/>
  <p:tag name="KSO_WM_UNIT_LAYERLEVEL" val="1"/>
  <p:tag name="KSO_WM_TAG_VERSION" val="1.0"/>
  <p:tag name="KSO_WM_BEAUTIFY_FLAG" val="#wm#"/>
  <p:tag name="KSO_WM_UNIT_TYPE" val="i"/>
  <p:tag name="KSO_WM_UNIT_INDEX" val="116"/>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17"/>
  <p:tag name="KSO_WM_UNIT_LAYERLEVEL" val="1"/>
  <p:tag name="KSO_WM_TAG_VERSION" val="1.0"/>
  <p:tag name="KSO_WM_BEAUTIFY_FLAG" val="#wm#"/>
  <p:tag name="KSO_WM_UNIT_TYPE" val="i"/>
  <p:tag name="KSO_WM_UNIT_INDEX" val="117"/>
</p:tagLst>
</file>

<file path=ppt/tags/tag6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20"/>
  <p:tag name="KSO_WM_UNIT_LAYERLEVEL" val="1"/>
  <p:tag name="KSO_WM_TAG_VERSION" val="1.0"/>
  <p:tag name="KSO_WM_BEAUTIFY_FLAG" val="#wm#"/>
  <p:tag name="KSO_WM_UNIT_TYPE" val="i"/>
  <p:tag name="KSO_WM_UNIT_INDEX" val="120"/>
</p:tagLst>
</file>

<file path=ppt/tags/tag6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83"/>
  <p:tag name="KSO_WM_UNIT_LAYERLEVEL" val="1"/>
  <p:tag name="KSO_WM_TAG_VERSION" val="1.0"/>
  <p:tag name="KSO_WM_BEAUTIFY_FLAG" val="#wm#"/>
  <p:tag name="KSO_WM_UNIT_TYPE" val="i"/>
  <p:tag name="KSO_WM_UNIT_INDEX" val="83"/>
</p:tagLst>
</file>

<file path=ppt/tags/tag6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85"/>
  <p:tag name="KSO_WM_UNIT_LAYERLEVEL" val="1"/>
  <p:tag name="KSO_WM_TAG_VERSION" val="1.0"/>
  <p:tag name="KSO_WM_BEAUTIFY_FLAG" val="#wm#"/>
  <p:tag name="KSO_WM_UNIT_TYPE" val="i"/>
  <p:tag name="KSO_WM_UNIT_INDEX" val="85"/>
</p:tagLst>
</file>

<file path=ppt/tags/tag6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86"/>
  <p:tag name="KSO_WM_UNIT_LAYERLEVEL" val="1"/>
  <p:tag name="KSO_WM_TAG_VERSION" val="1.0"/>
  <p:tag name="KSO_WM_BEAUTIFY_FLAG" val="#wm#"/>
  <p:tag name="KSO_WM_UNIT_TYPE" val="i"/>
  <p:tag name="KSO_WM_UNIT_INDEX" val="86"/>
</p:tagLst>
</file>

<file path=ppt/tags/tag6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87"/>
  <p:tag name="KSO_WM_UNIT_LAYERLEVEL" val="1"/>
  <p:tag name="KSO_WM_TAG_VERSION" val="1.0"/>
  <p:tag name="KSO_WM_BEAUTIFY_FLAG" val="#wm#"/>
  <p:tag name="KSO_WM_UNIT_TYPE" val="i"/>
  <p:tag name="KSO_WM_UNIT_INDEX" val="87"/>
</p:tagLst>
</file>

<file path=ppt/tags/tag6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88"/>
  <p:tag name="KSO_WM_UNIT_LAYERLEVEL" val="1"/>
  <p:tag name="KSO_WM_TAG_VERSION" val="1.0"/>
  <p:tag name="KSO_WM_BEAUTIFY_FLAG" val="#wm#"/>
  <p:tag name="KSO_WM_UNIT_TYPE" val="i"/>
  <p:tag name="KSO_WM_UNIT_INDEX" val="88"/>
</p:tagLst>
</file>

<file path=ppt/tags/tag6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89"/>
  <p:tag name="KSO_WM_UNIT_LAYERLEVEL" val="1"/>
  <p:tag name="KSO_WM_TAG_VERSION" val="1.0"/>
  <p:tag name="KSO_WM_BEAUTIFY_FLAG" val="#wm#"/>
  <p:tag name="KSO_WM_UNIT_TYPE" val="i"/>
  <p:tag name="KSO_WM_UNIT_INDEX" val="89"/>
</p:tagLst>
</file>

<file path=ppt/tags/tag6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90"/>
  <p:tag name="KSO_WM_UNIT_LAYERLEVEL" val="1"/>
  <p:tag name="KSO_WM_TAG_VERSION" val="1.0"/>
  <p:tag name="KSO_WM_BEAUTIFY_FLAG" val="#wm#"/>
  <p:tag name="KSO_WM_UNIT_TYPE" val="i"/>
  <p:tag name="KSO_WM_UNIT_INDEX" val="90"/>
</p:tagLst>
</file>

<file path=ppt/tags/tag6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91"/>
  <p:tag name="KSO_WM_UNIT_LAYERLEVEL" val="1"/>
  <p:tag name="KSO_WM_TAG_VERSION" val="1.0"/>
  <p:tag name="KSO_WM_BEAUTIFY_FLAG" val="#wm#"/>
  <p:tag name="KSO_WM_UNIT_TYPE" val="i"/>
  <p:tag name="KSO_WM_UNIT_INDEX" val="91"/>
</p:tagLst>
</file>

<file path=ppt/tags/tag6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COMBINE_RELATE_SLIDE_ID" val="background20177595_1"/>
  <p:tag name="KSO_WM_TEMPLATE_CATEGORY" val="custom"/>
  <p:tag name="KSO_WM_TEMPLATE_INDEX" val="20180497"/>
  <p:tag name="KSO_WM_TEMPLATE_SUBCATEGORY" val="0"/>
  <p:tag name="KSO_WM_TEMPLATE_THUMBS_INDEX" val="1、8、11、14、16、19、20、21、25、26、27"/>
  <p:tag name="KSO_WM_TEMPLATE_TOPIC_ID" val="2869567"/>
  <p:tag name="KSO_WM_TEMPLATE_OUTLINE_ID" val="15"/>
  <p:tag name="KSO_WM_TEMPLATE_SCENE_ID" val="1"/>
  <p:tag name="KSO_WM_TEMPLATE_JOB_ID" val="2"/>
  <p:tag name="KSO_WM_TEMPLATE_TOPIC_DEFAULT" val="1"/>
</p:tagLst>
</file>

<file path=ppt/tags/tag6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92"/>
  <p:tag name="KSO_WM_UNIT_LAYERLEVEL" val="1"/>
  <p:tag name="KSO_WM_TAG_VERSION" val="1.0"/>
  <p:tag name="KSO_WM_BEAUTIFY_FLAG" val="#wm#"/>
  <p:tag name="KSO_WM_UNIT_TYPE" val="i"/>
  <p:tag name="KSO_WM_UNIT_INDEX" val="92"/>
</p:tagLst>
</file>

<file path=ppt/tags/tag6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93"/>
  <p:tag name="KSO_WM_UNIT_LAYERLEVEL" val="1"/>
  <p:tag name="KSO_WM_TAG_VERSION" val="1.0"/>
  <p:tag name="KSO_WM_BEAUTIFY_FLAG" val="#wm#"/>
  <p:tag name="KSO_WM_UNIT_TYPE" val="i"/>
  <p:tag name="KSO_WM_UNIT_INDEX" val="93"/>
</p:tagLst>
</file>

<file path=ppt/tags/tag6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94"/>
  <p:tag name="KSO_WM_UNIT_LAYERLEVEL" val="1"/>
  <p:tag name="KSO_WM_TAG_VERSION" val="1.0"/>
  <p:tag name="KSO_WM_BEAUTIFY_FLAG" val="#wm#"/>
  <p:tag name="KSO_WM_UNIT_TYPE" val="i"/>
  <p:tag name="KSO_WM_UNIT_INDEX" val="94"/>
</p:tagLst>
</file>

<file path=ppt/tags/tag6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96"/>
  <p:tag name="KSO_WM_UNIT_LAYERLEVEL" val="1"/>
  <p:tag name="KSO_WM_TAG_VERSION" val="1.0"/>
  <p:tag name="KSO_WM_BEAUTIFY_FLAG" val="#wm#"/>
  <p:tag name="KSO_WM_UNIT_TYPE" val="i"/>
  <p:tag name="KSO_WM_UNIT_INDEX" val="96"/>
</p:tagLst>
</file>

<file path=ppt/tags/tag6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97"/>
  <p:tag name="KSO_WM_UNIT_LAYERLEVEL" val="1"/>
  <p:tag name="KSO_WM_TAG_VERSION" val="1.0"/>
  <p:tag name="KSO_WM_BEAUTIFY_FLAG" val="#wm#"/>
  <p:tag name="KSO_WM_UNIT_TYPE" val="i"/>
  <p:tag name="KSO_WM_UNIT_INDEX" val="97"/>
</p:tagLst>
</file>

<file path=ppt/tags/tag6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98"/>
  <p:tag name="KSO_WM_UNIT_LAYERLEVEL" val="1"/>
  <p:tag name="KSO_WM_TAG_VERSION" val="1.0"/>
  <p:tag name="KSO_WM_BEAUTIFY_FLAG" val="#wm#"/>
  <p:tag name="KSO_WM_UNIT_TYPE" val="i"/>
  <p:tag name="KSO_WM_UNIT_INDEX" val="98"/>
</p:tagLst>
</file>

<file path=ppt/tags/tag6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99"/>
  <p:tag name="KSO_WM_UNIT_LAYERLEVEL" val="1"/>
  <p:tag name="KSO_WM_TAG_VERSION" val="1.0"/>
  <p:tag name="KSO_WM_BEAUTIFY_FLAG" val="#wm#"/>
  <p:tag name="KSO_WM_UNIT_TYPE" val="i"/>
  <p:tag name="KSO_WM_UNIT_INDEX" val="99"/>
</p:tagLst>
</file>

<file path=ppt/tags/tag6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00"/>
  <p:tag name="KSO_WM_UNIT_LAYERLEVEL" val="1"/>
  <p:tag name="KSO_WM_TAG_VERSION" val="1.0"/>
  <p:tag name="KSO_WM_BEAUTIFY_FLAG" val="#wm#"/>
  <p:tag name="KSO_WM_UNIT_TYPE" val="i"/>
  <p:tag name="KSO_WM_UNIT_INDEX" val="100"/>
</p:tagLst>
</file>

<file path=ppt/tags/tag6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81.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8*i*1"/>
  <p:tag name="KSO_WM_UNIT_LAYERLEVEL" val="1"/>
  <p:tag name="KSO_WM_TAG_VERSION" val="1.0"/>
  <p:tag name="KSO_WM_BEAUTIFY_FLAG" val="#wm#"/>
  <p:tag name="KSO_WM_UNIT_TYPE" val="i"/>
  <p:tag name="KSO_WM_UNIT_INDEX" val="1"/>
</p:tagLst>
</file>

<file path=ppt/tags/tag6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LIDE_BACKGROUND_TYPE" val="frame"/>
  <p:tag name="KSO_WM_SLIDE_BK_DARK_LIGHT" val="1"/>
</p:tagLst>
</file>

<file path=ppt/tags/tag6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LIDE_BACKGROUND_TYPE" val="frame"/>
  <p:tag name="KSO_WM_SLIDE_BK_DARK_LIGHT" val="1"/>
</p:tagLst>
</file>

<file path=ppt/tags/tag6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LIDE_BACKGROUND_TYPE" val="frame"/>
  <p:tag name="KSO_WM_SLIDE_BK_DARK_LIGHT" val="1"/>
</p:tagLst>
</file>

<file path=ppt/tags/tag6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LIDE_BACKGROUND_TYPE" val="frame"/>
  <p:tag name="KSO_WM_SLIDE_BK_DARK_LIGHT" val="1"/>
</p:tagLst>
</file>

<file path=ppt/tags/tag6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LIDE_BACKGROUND_TYPE" val="frame"/>
  <p:tag name="KSO_WM_SLIDE_BK_DARK_LIGHT" val="1"/>
</p:tagLst>
</file>

<file path=ppt/tags/tag6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LIDE_BACKGROUND_TYPE" val="frame"/>
  <p:tag name="KSO_WM_SLIDE_BK_DARK_LIGHT" val="1"/>
</p:tagLst>
</file>

<file path=ppt/tags/tag6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19"/>
  <p:tag name="KSO_WM_UNIT_LAYERLEVEL" val="1"/>
  <p:tag name="KSO_WM_TAG_VERSION" val="1.0"/>
  <p:tag name="KSO_WM_BEAUTIFY_FLAG" val="#wm#"/>
  <p:tag name="KSO_WM_SLIDE_BACKGROUND_TYPE" val="frame"/>
  <p:tag name="KSO_WM_SLIDE_BK_DARK_LIGHT" val="1"/>
  <p:tag name="KSO_WM_UNIT_TYPE" val="i"/>
  <p:tag name="KSO_WM_UNIT_INDEX" val="19"/>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20"/>
  <p:tag name="KSO_WM_UNIT_LAYERLEVEL" val="1"/>
  <p:tag name="KSO_WM_TAG_VERSION" val="1.0"/>
  <p:tag name="KSO_WM_BEAUTIFY_FLAG" val="#wm#"/>
  <p:tag name="KSO_WM_SLIDE_BACKGROUND_TYPE" val="frame"/>
  <p:tag name="KSO_WM_SLIDE_BK_DARK_LIGHT" val="1"/>
  <p:tag name="KSO_WM_UNIT_TYPE" val="i"/>
  <p:tag name="KSO_WM_UNIT_INDEX" val="20"/>
</p:tagLst>
</file>

<file path=ppt/tags/tag6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22"/>
  <p:tag name="KSO_WM_UNIT_LAYERLEVEL" val="1"/>
  <p:tag name="KSO_WM_TAG_VERSION" val="1.0"/>
  <p:tag name="KSO_WM_BEAUTIFY_FLAG" val="#wm#"/>
  <p:tag name="KSO_WM_SLIDE_BACKGROUND_TYPE" val="frame"/>
  <p:tag name="KSO_WM_SLIDE_BK_DARK_LIGHT" val="1"/>
  <p:tag name="KSO_WM_UNIT_TYPE" val="i"/>
  <p:tag name="KSO_WM_UNIT_INDEX" val="22"/>
</p:tagLst>
</file>

<file path=ppt/tags/tag6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2"/>
  <p:tag name="KSO_WM_UNIT_LAYERLEVEL" val="1"/>
  <p:tag name="KSO_WM_TAG_VERSION" val="1.0"/>
  <p:tag name="KSO_WM_BEAUTIFY_FLAG" val="#wm#"/>
  <p:tag name="KSO_WM_SLIDE_BACKGROUND_TYPE" val="frame"/>
  <p:tag name="KSO_WM_SLIDE_BK_DARK_LIGHT" val="1"/>
  <p:tag name="KSO_WM_UNIT_TYPE" val="i"/>
  <p:tag name="KSO_WM_UNIT_INDEX" val="2"/>
</p:tagLst>
</file>

<file path=ppt/tags/tag6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15"/>
  <p:tag name="KSO_WM_UNIT_LAYERLEVEL" val="1"/>
  <p:tag name="KSO_WM_TAG_VERSION" val="1.0"/>
  <p:tag name="KSO_WM_BEAUTIFY_FLAG" val="#wm#"/>
  <p:tag name="KSO_WM_SLIDE_BACKGROUND_TYPE" val="frame"/>
  <p:tag name="KSO_WM_SLIDE_BK_DARK_LIGHT" val="1"/>
  <p:tag name="KSO_WM_UNIT_TYPE" val="i"/>
  <p:tag name="KSO_WM_UNIT_INDEX" val="15"/>
</p:tagLst>
</file>

<file path=ppt/tags/tag6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16"/>
  <p:tag name="KSO_WM_UNIT_LAYERLEVEL" val="1"/>
  <p:tag name="KSO_WM_TAG_VERSION" val="1.0"/>
  <p:tag name="KSO_WM_BEAUTIFY_FLAG" val="#wm#"/>
  <p:tag name="KSO_WM_SLIDE_BACKGROUND_TYPE" val="frame"/>
  <p:tag name="KSO_WM_SLIDE_BK_DARK_LIGHT" val="1"/>
  <p:tag name="KSO_WM_UNIT_TYPE" val="i"/>
  <p:tag name="KSO_WM_UNIT_INDEX" val="16"/>
</p:tagLst>
</file>

<file path=ppt/tags/tag6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17"/>
  <p:tag name="KSO_WM_UNIT_LAYERLEVEL" val="1"/>
  <p:tag name="KSO_WM_TAG_VERSION" val="1.0"/>
  <p:tag name="KSO_WM_BEAUTIFY_FLAG" val="#wm#"/>
  <p:tag name="KSO_WM_SLIDE_BACKGROUND_TYPE" val="frame"/>
  <p:tag name="KSO_WM_SLIDE_BK_DARK_LIGHT" val="1"/>
  <p:tag name="KSO_WM_UNIT_TYPE" val="i"/>
  <p:tag name="KSO_WM_UNIT_INDEX" val="17"/>
</p:tagLst>
</file>

<file path=ppt/tags/tag6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18"/>
  <p:tag name="KSO_WM_UNIT_LAYERLEVEL" val="1"/>
  <p:tag name="KSO_WM_TAG_VERSION" val="1.0"/>
  <p:tag name="KSO_WM_BEAUTIFY_FLAG" val="#wm#"/>
  <p:tag name="KSO_WM_SLIDE_BACKGROUND_TYPE" val="frame"/>
  <p:tag name="KSO_WM_SLIDE_BK_DARK_LIGHT" val="1"/>
  <p:tag name="KSO_WM_UNIT_TYPE" val="i"/>
  <p:tag name="KSO_WM_UNIT_INDEX" val="18"/>
</p:tagLst>
</file>

<file path=ppt/tags/tag6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3"/>
  <p:tag name="KSO_WM_UNIT_LAYERLEVEL" val="1"/>
  <p:tag name="KSO_WM_TAG_VERSION" val="1.0"/>
  <p:tag name="KSO_WM_BEAUTIFY_FLAG" val="#wm#"/>
  <p:tag name="KSO_WM_SLIDE_BACKGROUND_TYPE" val="frame"/>
  <p:tag name="KSO_WM_SLIDE_BK_DARK_LIGHT" val="1"/>
  <p:tag name="KSO_WM_UNIT_TYPE" val="i"/>
  <p:tag name="KSO_WM_UNIT_INDEX" val="3"/>
</p:tagLst>
</file>

<file path=ppt/tags/tag6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5"/>
  <p:tag name="KSO_WM_UNIT_LAYERLEVEL" val="1"/>
  <p:tag name="KSO_WM_TAG_VERSION" val="1.0"/>
  <p:tag name="KSO_WM_BEAUTIFY_FLAG" val="#wm#"/>
  <p:tag name="KSO_WM_SLIDE_BACKGROUND_TYPE" val="frame"/>
  <p:tag name="KSO_WM_SLIDE_BK_DARK_LIGHT" val="1"/>
  <p:tag name="KSO_WM_UNIT_TYPE" val="i"/>
  <p:tag name="KSO_WM_UNIT_INDEX" val="5"/>
</p:tagLst>
</file>

<file path=ppt/tags/tag6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4"/>
  <p:tag name="KSO_WM_UNIT_LAYERLEVEL" val="1"/>
  <p:tag name="KSO_WM_TAG_VERSION" val="1.0"/>
  <p:tag name="KSO_WM_BEAUTIFY_FLAG" val="#wm#"/>
  <p:tag name="KSO_WM_SLIDE_BACKGROUND_TYPE" val="frame"/>
  <p:tag name="KSO_WM_SLIDE_BK_DARK_LIGHT" val="1"/>
  <p:tag name="KSO_WM_UNIT_TYPE" val="i"/>
  <p:tag name="KSO_WM_UNIT_INDEX" val="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6"/>
  <p:tag name="KSO_WM_UNIT_LAYERLEVEL" val="1"/>
  <p:tag name="KSO_WM_TAG_VERSION" val="1.0"/>
  <p:tag name="KSO_WM_BEAUTIFY_FLAG" val="#wm#"/>
  <p:tag name="KSO_WM_SLIDE_BACKGROUND_TYPE" val="frame"/>
  <p:tag name="KSO_WM_SLIDE_BK_DARK_LIGHT" val="1"/>
  <p:tag name="KSO_WM_UNIT_TYPE" val="i"/>
  <p:tag name="KSO_WM_UNIT_INDEX" val="6"/>
</p:tagLst>
</file>

<file path=ppt/tags/tag7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7"/>
  <p:tag name="KSO_WM_UNIT_LAYERLEVEL" val="1"/>
  <p:tag name="KSO_WM_TAG_VERSION" val="1.0"/>
  <p:tag name="KSO_WM_BEAUTIFY_FLAG" val="#wm#"/>
  <p:tag name="KSO_WM_SLIDE_BACKGROUND_TYPE" val="frame"/>
  <p:tag name="KSO_WM_SLIDE_BK_DARK_LIGHT" val="1"/>
  <p:tag name="KSO_WM_UNIT_TYPE" val="i"/>
  <p:tag name="KSO_WM_UNIT_INDEX" val="7"/>
</p:tagLst>
</file>

<file path=ppt/tags/tag7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8"/>
  <p:tag name="KSO_WM_UNIT_LAYERLEVEL" val="1"/>
  <p:tag name="KSO_WM_TAG_VERSION" val="1.0"/>
  <p:tag name="KSO_WM_BEAUTIFY_FLAG" val="#wm#"/>
  <p:tag name="KSO_WM_SLIDE_BACKGROUND_TYPE" val="frame"/>
  <p:tag name="KSO_WM_SLIDE_BK_DARK_LIGHT" val="1"/>
  <p:tag name="KSO_WM_UNIT_TYPE" val="i"/>
  <p:tag name="KSO_WM_UNIT_INDEX" val="8"/>
</p:tagLst>
</file>

<file path=ppt/tags/tag7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9"/>
  <p:tag name="KSO_WM_UNIT_LAYERLEVEL" val="1"/>
  <p:tag name="KSO_WM_TAG_VERSION" val="1.0"/>
  <p:tag name="KSO_WM_BEAUTIFY_FLAG" val="#wm#"/>
  <p:tag name="KSO_WM_SLIDE_BACKGROUND_TYPE" val="frame"/>
  <p:tag name="KSO_WM_SLIDE_BK_DARK_LIGHT" val="1"/>
  <p:tag name="KSO_WM_UNIT_TYPE" val="i"/>
  <p:tag name="KSO_WM_UNIT_INDEX" val="9"/>
</p:tagLst>
</file>

<file path=ppt/tags/tag7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10"/>
  <p:tag name="KSO_WM_UNIT_LAYERLEVEL" val="1"/>
  <p:tag name="KSO_WM_TAG_VERSION" val="1.0"/>
  <p:tag name="KSO_WM_BEAUTIFY_FLAG" val="#wm#"/>
  <p:tag name="KSO_WM_SLIDE_BACKGROUND_TYPE" val="frame"/>
  <p:tag name="KSO_WM_SLIDE_BK_DARK_LIGHT" val="1"/>
  <p:tag name="KSO_WM_UNIT_TYPE" val="i"/>
  <p:tag name="KSO_WM_UNIT_INDEX" val="10"/>
</p:tagLst>
</file>

<file path=ppt/tags/tag7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11"/>
  <p:tag name="KSO_WM_UNIT_LAYERLEVEL" val="1"/>
  <p:tag name="KSO_WM_TAG_VERSION" val="1.0"/>
  <p:tag name="KSO_WM_BEAUTIFY_FLAG" val="#wm#"/>
  <p:tag name="KSO_WM_SLIDE_BACKGROUND_TYPE" val="frame"/>
  <p:tag name="KSO_WM_SLIDE_BK_DARK_LIGHT" val="1"/>
  <p:tag name="KSO_WM_UNIT_TYPE" val="i"/>
  <p:tag name="KSO_WM_UNIT_INDEX" val="11"/>
</p:tagLst>
</file>

<file path=ppt/tags/tag7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12"/>
  <p:tag name="KSO_WM_UNIT_LAYERLEVEL" val="1"/>
  <p:tag name="KSO_WM_TAG_VERSION" val="1.0"/>
  <p:tag name="KSO_WM_BEAUTIFY_FLAG" val="#wm#"/>
  <p:tag name="KSO_WM_SLIDE_BACKGROUND_TYPE" val="frame"/>
  <p:tag name="KSO_WM_SLIDE_BK_DARK_LIGHT" val="1"/>
  <p:tag name="KSO_WM_UNIT_TYPE" val="i"/>
  <p:tag name="KSO_WM_UNIT_INDEX" val="12"/>
</p:tagLst>
</file>

<file path=ppt/tags/tag7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13"/>
  <p:tag name="KSO_WM_UNIT_LAYERLEVEL" val="1"/>
  <p:tag name="KSO_WM_TAG_VERSION" val="1.0"/>
  <p:tag name="KSO_WM_BEAUTIFY_FLAG" val="#wm#"/>
  <p:tag name="KSO_WM_SLIDE_BACKGROUND_TYPE" val="frame"/>
  <p:tag name="KSO_WM_SLIDE_BK_DARK_LIGHT" val="1"/>
  <p:tag name="KSO_WM_UNIT_TYPE" val="i"/>
  <p:tag name="KSO_WM_UNIT_INDEX" val="13"/>
</p:tagLst>
</file>

<file path=ppt/tags/tag7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i*14"/>
  <p:tag name="KSO_WM_UNIT_LAYERLEVEL" val="1"/>
  <p:tag name="KSO_WM_TAG_VERSION" val="1.0"/>
  <p:tag name="KSO_WM_BEAUTIFY_FLAG" val="#wm#"/>
  <p:tag name="KSO_WM_SLIDE_BACKGROUND_TYPE" val="frame"/>
  <p:tag name="KSO_WM_SLIDE_BK_DARK_LIGHT" val="1"/>
  <p:tag name="KSO_WM_UNIT_TYPE" val="i"/>
  <p:tag name="KSO_WM_UNIT_INDEX" val="14"/>
</p:tagLst>
</file>

<file path=ppt/tags/tag709.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9*i*1"/>
  <p:tag name="KSO_WM_UNIT_LAYERLEVEL" val="1"/>
  <p:tag name="KSO_WM_TAG_VERSION" val="1.0"/>
  <p:tag name="KSO_WM_BEAUTIFY_FLAG" val="#wm#"/>
  <p:tag name="KSO_WM_UNIT_TYPE" val="i"/>
  <p:tag name="KSO_WM_UNIT_INDEX" val="1"/>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LIDE_BACKGROUND_TYPE" val="frame"/>
  <p:tag name="KSO_WM_SLIDE_BK_DARK_LIGHT" val="1"/>
</p:tagLst>
</file>

<file path=ppt/tags/tag7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LIDE_BACKGROUND_TYPE" val="frame"/>
  <p:tag name="KSO_WM_SLIDE_BK_DARK_LIGHT" val="1"/>
</p:tagLst>
</file>

<file path=ppt/tags/tag7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LIDE_BACKGROUND_TYPE" val="frame"/>
  <p:tag name="KSO_WM_SLIDE_BK_DARK_LIGHT" val="1"/>
</p:tagLst>
</file>

<file path=ppt/tags/tag7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LIDE_BACKGROUND_TYPE" val="frame"/>
  <p:tag name="KSO_WM_SLIDE_BK_DARK_LIGHT" val="1"/>
</p:tagLst>
</file>

<file path=ppt/tags/tag7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LIDE_BACKGROUND_TYPE" val="frame"/>
  <p:tag name="KSO_WM_SLIDE_BK_DARK_LIGHT" val="1"/>
</p:tagLst>
</file>

<file path=ppt/tags/tag7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19"/>
  <p:tag name="KSO_WM_UNIT_LAYERLEVEL" val="1"/>
  <p:tag name="KSO_WM_TAG_VERSION" val="1.0"/>
  <p:tag name="KSO_WM_BEAUTIFY_FLAG" val="#wm#"/>
  <p:tag name="KSO_WM_SLIDE_BACKGROUND_TYPE" val="frame"/>
  <p:tag name="KSO_WM_SLIDE_BK_DARK_LIGHT" val="1"/>
  <p:tag name="KSO_WM_UNIT_TYPE" val="i"/>
  <p:tag name="KSO_WM_UNIT_INDEX" val="19"/>
</p:tagLst>
</file>

<file path=ppt/tags/tag7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20"/>
  <p:tag name="KSO_WM_UNIT_LAYERLEVEL" val="1"/>
  <p:tag name="KSO_WM_TAG_VERSION" val="1.0"/>
  <p:tag name="KSO_WM_BEAUTIFY_FLAG" val="#wm#"/>
  <p:tag name="KSO_WM_SLIDE_BACKGROUND_TYPE" val="frame"/>
  <p:tag name="KSO_WM_SLIDE_BK_DARK_LIGHT" val="1"/>
  <p:tag name="KSO_WM_UNIT_TYPE" val="i"/>
  <p:tag name="KSO_WM_UNIT_INDEX" val="20"/>
</p:tagLst>
</file>

<file path=ppt/tags/tag7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22"/>
  <p:tag name="KSO_WM_UNIT_LAYERLEVEL" val="1"/>
  <p:tag name="KSO_WM_TAG_VERSION" val="1.0"/>
  <p:tag name="KSO_WM_BEAUTIFY_FLAG" val="#wm#"/>
  <p:tag name="KSO_WM_SLIDE_BACKGROUND_TYPE" val="frame"/>
  <p:tag name="KSO_WM_SLIDE_BK_DARK_LIGHT" val="1"/>
  <p:tag name="KSO_WM_UNIT_TYPE" val="i"/>
  <p:tag name="KSO_WM_UNIT_INDEX" val="22"/>
</p:tagLst>
</file>

<file path=ppt/tags/tag7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2"/>
  <p:tag name="KSO_WM_UNIT_LAYERLEVEL" val="1"/>
  <p:tag name="KSO_WM_TAG_VERSION" val="1.0"/>
  <p:tag name="KSO_WM_BEAUTIFY_FLAG" val="#wm#"/>
  <p:tag name="KSO_WM_SLIDE_BACKGROUND_TYPE" val="frame"/>
  <p:tag name="KSO_WM_SLIDE_BK_DARK_LIGHT" val="1"/>
  <p:tag name="KSO_WM_UNIT_TYPE" val="i"/>
  <p:tag name="KSO_WM_UNIT_INDEX" val="2"/>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15"/>
  <p:tag name="KSO_WM_UNIT_LAYERLEVEL" val="1"/>
  <p:tag name="KSO_WM_TAG_VERSION" val="1.0"/>
  <p:tag name="KSO_WM_BEAUTIFY_FLAG" val="#wm#"/>
  <p:tag name="KSO_WM_SLIDE_BACKGROUND_TYPE" val="frame"/>
  <p:tag name="KSO_WM_SLIDE_BK_DARK_LIGHT" val="1"/>
  <p:tag name="KSO_WM_UNIT_TYPE" val="i"/>
  <p:tag name="KSO_WM_UNIT_INDEX" val="15"/>
</p:tagLst>
</file>

<file path=ppt/tags/tag7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16"/>
  <p:tag name="KSO_WM_UNIT_LAYERLEVEL" val="1"/>
  <p:tag name="KSO_WM_TAG_VERSION" val="1.0"/>
  <p:tag name="KSO_WM_BEAUTIFY_FLAG" val="#wm#"/>
  <p:tag name="KSO_WM_SLIDE_BACKGROUND_TYPE" val="frame"/>
  <p:tag name="KSO_WM_SLIDE_BK_DARK_LIGHT" val="1"/>
  <p:tag name="KSO_WM_UNIT_TYPE" val="i"/>
  <p:tag name="KSO_WM_UNIT_INDEX" val="16"/>
</p:tagLst>
</file>

<file path=ppt/tags/tag7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17"/>
  <p:tag name="KSO_WM_UNIT_LAYERLEVEL" val="1"/>
  <p:tag name="KSO_WM_TAG_VERSION" val="1.0"/>
  <p:tag name="KSO_WM_BEAUTIFY_FLAG" val="#wm#"/>
  <p:tag name="KSO_WM_SLIDE_BACKGROUND_TYPE" val="frame"/>
  <p:tag name="KSO_WM_SLIDE_BK_DARK_LIGHT" val="1"/>
  <p:tag name="KSO_WM_UNIT_TYPE" val="i"/>
  <p:tag name="KSO_WM_UNIT_INDEX" val="17"/>
</p:tagLst>
</file>

<file path=ppt/tags/tag7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18"/>
  <p:tag name="KSO_WM_UNIT_LAYERLEVEL" val="1"/>
  <p:tag name="KSO_WM_TAG_VERSION" val="1.0"/>
  <p:tag name="KSO_WM_BEAUTIFY_FLAG" val="#wm#"/>
  <p:tag name="KSO_WM_SLIDE_BACKGROUND_TYPE" val="frame"/>
  <p:tag name="KSO_WM_SLIDE_BK_DARK_LIGHT" val="1"/>
  <p:tag name="KSO_WM_UNIT_TYPE" val="i"/>
  <p:tag name="KSO_WM_UNIT_INDEX" val="18"/>
</p:tagLst>
</file>

<file path=ppt/tags/tag7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3"/>
  <p:tag name="KSO_WM_UNIT_LAYERLEVEL" val="1"/>
  <p:tag name="KSO_WM_TAG_VERSION" val="1.0"/>
  <p:tag name="KSO_WM_BEAUTIFY_FLAG" val="#wm#"/>
  <p:tag name="KSO_WM_SLIDE_BACKGROUND_TYPE" val="frame"/>
  <p:tag name="KSO_WM_SLIDE_BK_DARK_LIGHT" val="1"/>
  <p:tag name="KSO_WM_UNIT_TYPE" val="i"/>
  <p:tag name="KSO_WM_UNIT_INDEX" val="3"/>
</p:tagLst>
</file>

<file path=ppt/tags/tag7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5"/>
  <p:tag name="KSO_WM_UNIT_LAYERLEVEL" val="1"/>
  <p:tag name="KSO_WM_TAG_VERSION" val="1.0"/>
  <p:tag name="KSO_WM_BEAUTIFY_FLAG" val="#wm#"/>
  <p:tag name="KSO_WM_SLIDE_BACKGROUND_TYPE" val="frame"/>
  <p:tag name="KSO_WM_SLIDE_BK_DARK_LIGHT" val="1"/>
  <p:tag name="KSO_WM_UNIT_TYPE" val="i"/>
  <p:tag name="KSO_WM_UNIT_INDEX" val="5"/>
</p:tagLst>
</file>

<file path=ppt/tags/tag7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4"/>
  <p:tag name="KSO_WM_UNIT_LAYERLEVEL" val="1"/>
  <p:tag name="KSO_WM_TAG_VERSION" val="1.0"/>
  <p:tag name="KSO_WM_BEAUTIFY_FLAG" val="#wm#"/>
  <p:tag name="KSO_WM_SLIDE_BACKGROUND_TYPE" val="frame"/>
  <p:tag name="KSO_WM_SLIDE_BK_DARK_LIGHT" val="1"/>
  <p:tag name="KSO_WM_UNIT_TYPE" val="i"/>
  <p:tag name="KSO_WM_UNIT_INDEX" val="4"/>
</p:tagLst>
</file>

<file path=ppt/tags/tag7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6"/>
  <p:tag name="KSO_WM_UNIT_LAYERLEVEL" val="1"/>
  <p:tag name="KSO_WM_TAG_VERSION" val="1.0"/>
  <p:tag name="KSO_WM_BEAUTIFY_FLAG" val="#wm#"/>
  <p:tag name="KSO_WM_SLIDE_BACKGROUND_TYPE" val="frame"/>
  <p:tag name="KSO_WM_SLIDE_BK_DARK_LIGHT" val="1"/>
  <p:tag name="KSO_WM_UNIT_TYPE" val="i"/>
  <p:tag name="KSO_WM_UNIT_INDEX" val="6"/>
</p:tagLst>
</file>

<file path=ppt/tags/tag7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7"/>
  <p:tag name="KSO_WM_UNIT_LAYERLEVEL" val="1"/>
  <p:tag name="KSO_WM_TAG_VERSION" val="1.0"/>
  <p:tag name="KSO_WM_BEAUTIFY_FLAG" val="#wm#"/>
  <p:tag name="KSO_WM_SLIDE_BACKGROUND_TYPE" val="frame"/>
  <p:tag name="KSO_WM_SLIDE_BK_DARK_LIGHT" val="1"/>
  <p:tag name="KSO_WM_UNIT_TYPE" val="i"/>
  <p:tag name="KSO_WM_UNIT_INDEX" val="7"/>
</p:tagLst>
</file>

<file path=ppt/tags/tag7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8"/>
  <p:tag name="KSO_WM_UNIT_LAYERLEVEL" val="1"/>
  <p:tag name="KSO_WM_TAG_VERSION" val="1.0"/>
  <p:tag name="KSO_WM_BEAUTIFY_FLAG" val="#wm#"/>
  <p:tag name="KSO_WM_SLIDE_BACKGROUND_TYPE" val="frame"/>
  <p:tag name="KSO_WM_SLIDE_BK_DARK_LIGHT" val="1"/>
  <p:tag name="KSO_WM_UNIT_TYPE" val="i"/>
  <p:tag name="KSO_WM_UNIT_INDEX" val="8"/>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9"/>
  <p:tag name="KSO_WM_UNIT_LAYERLEVEL" val="1"/>
  <p:tag name="KSO_WM_TAG_VERSION" val="1.0"/>
  <p:tag name="KSO_WM_BEAUTIFY_FLAG" val="#wm#"/>
  <p:tag name="KSO_WM_SLIDE_BACKGROUND_TYPE" val="frame"/>
  <p:tag name="KSO_WM_SLIDE_BK_DARK_LIGHT" val="1"/>
  <p:tag name="KSO_WM_UNIT_TYPE" val="i"/>
  <p:tag name="KSO_WM_UNIT_INDEX" val="9"/>
</p:tagLst>
</file>

<file path=ppt/tags/tag7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10"/>
  <p:tag name="KSO_WM_UNIT_LAYERLEVEL" val="1"/>
  <p:tag name="KSO_WM_TAG_VERSION" val="1.0"/>
  <p:tag name="KSO_WM_BEAUTIFY_FLAG" val="#wm#"/>
  <p:tag name="KSO_WM_SLIDE_BACKGROUND_TYPE" val="frame"/>
  <p:tag name="KSO_WM_SLIDE_BK_DARK_LIGHT" val="1"/>
  <p:tag name="KSO_WM_UNIT_TYPE" val="i"/>
  <p:tag name="KSO_WM_UNIT_INDEX" val="10"/>
</p:tagLst>
</file>

<file path=ppt/tags/tag7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11"/>
  <p:tag name="KSO_WM_UNIT_LAYERLEVEL" val="1"/>
  <p:tag name="KSO_WM_TAG_VERSION" val="1.0"/>
  <p:tag name="KSO_WM_BEAUTIFY_FLAG" val="#wm#"/>
  <p:tag name="KSO_WM_SLIDE_BACKGROUND_TYPE" val="frame"/>
  <p:tag name="KSO_WM_SLIDE_BK_DARK_LIGHT" val="1"/>
  <p:tag name="KSO_WM_UNIT_TYPE" val="i"/>
  <p:tag name="KSO_WM_UNIT_INDEX" val="11"/>
</p:tagLst>
</file>

<file path=ppt/tags/tag7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12"/>
  <p:tag name="KSO_WM_UNIT_LAYERLEVEL" val="1"/>
  <p:tag name="KSO_WM_TAG_VERSION" val="1.0"/>
  <p:tag name="KSO_WM_BEAUTIFY_FLAG" val="#wm#"/>
  <p:tag name="KSO_WM_SLIDE_BACKGROUND_TYPE" val="frame"/>
  <p:tag name="KSO_WM_SLIDE_BK_DARK_LIGHT" val="1"/>
  <p:tag name="KSO_WM_UNIT_TYPE" val="i"/>
  <p:tag name="KSO_WM_UNIT_INDEX" val="12"/>
</p:tagLst>
</file>

<file path=ppt/tags/tag7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13"/>
  <p:tag name="KSO_WM_UNIT_LAYERLEVEL" val="1"/>
  <p:tag name="KSO_WM_TAG_VERSION" val="1.0"/>
  <p:tag name="KSO_WM_BEAUTIFY_FLAG" val="#wm#"/>
  <p:tag name="KSO_WM_SLIDE_BACKGROUND_TYPE" val="frame"/>
  <p:tag name="KSO_WM_SLIDE_BK_DARK_LIGHT" val="1"/>
  <p:tag name="KSO_WM_UNIT_TYPE" val="i"/>
  <p:tag name="KSO_WM_UNIT_INDEX" val="13"/>
</p:tagLst>
</file>

<file path=ppt/tags/tag7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i*14"/>
  <p:tag name="KSO_WM_UNIT_LAYERLEVEL" val="1"/>
  <p:tag name="KSO_WM_TAG_VERSION" val="1.0"/>
  <p:tag name="KSO_WM_BEAUTIFY_FLAG" val="#wm#"/>
  <p:tag name="KSO_WM_SLIDE_BACKGROUND_TYPE" val="frame"/>
  <p:tag name="KSO_WM_SLIDE_BK_DARK_LIGHT" val="1"/>
  <p:tag name="KSO_WM_UNIT_TYPE" val="i"/>
  <p:tag name="KSO_WM_UNIT_INDEX" val="14"/>
</p:tagLst>
</file>

<file path=ppt/tags/tag736.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0*i*1"/>
  <p:tag name="KSO_WM_UNIT_LAYERLEVEL" val="1"/>
  <p:tag name="KSO_WM_TAG_VERSION" val="1.0"/>
  <p:tag name="KSO_WM_BEAUTIFY_FLAG" val="#wm#"/>
  <p:tag name="KSO_WM_UNIT_TYPE" val="i"/>
  <p:tag name="KSO_WM_UNIT_INDEX" val="1"/>
</p:tagLst>
</file>

<file path=ppt/tags/tag7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LIDE_BACKGROUND_TYPE" val="frame"/>
  <p:tag name="KSO_WM_SLIDE_BK_DARK_LIGHT" val="1"/>
</p:tagLst>
</file>

<file path=ppt/tags/tag7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LIDE_BACKGROUND_TYPE" val="frame"/>
  <p:tag name="KSO_WM_SLIDE_BK_DARK_LIGHT" val="1"/>
</p:tagLst>
</file>

<file path=ppt/tags/tag7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LIDE_BACKGROUND_TYPE" val="frame"/>
  <p:tag name="KSO_WM_SLIDE_BK_DARK_LIGHT" val="1"/>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LIDE_BACKGROUND_TYPE" val="frame"/>
  <p:tag name="KSO_WM_SLIDE_BK_DARK_LIGHT" val="1"/>
</p:tagLst>
</file>

<file path=ppt/tags/tag7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19"/>
  <p:tag name="KSO_WM_UNIT_LAYERLEVEL" val="1"/>
  <p:tag name="KSO_WM_TAG_VERSION" val="1.0"/>
  <p:tag name="KSO_WM_BEAUTIFY_FLAG" val="#wm#"/>
  <p:tag name="KSO_WM_SLIDE_BACKGROUND_TYPE" val="frame"/>
  <p:tag name="KSO_WM_SLIDE_BK_DARK_LIGHT" val="1"/>
  <p:tag name="KSO_WM_UNIT_TYPE" val="i"/>
  <p:tag name="KSO_WM_UNIT_INDEX" val="19"/>
</p:tagLst>
</file>

<file path=ppt/tags/tag7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20"/>
  <p:tag name="KSO_WM_UNIT_LAYERLEVEL" val="1"/>
  <p:tag name="KSO_WM_TAG_VERSION" val="1.0"/>
  <p:tag name="KSO_WM_BEAUTIFY_FLAG" val="#wm#"/>
  <p:tag name="KSO_WM_SLIDE_BACKGROUND_TYPE" val="frame"/>
  <p:tag name="KSO_WM_SLIDE_BK_DARK_LIGHT" val="1"/>
  <p:tag name="KSO_WM_UNIT_TYPE" val="i"/>
  <p:tag name="KSO_WM_UNIT_INDEX" val="20"/>
</p:tagLst>
</file>

<file path=ppt/tags/tag7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22"/>
  <p:tag name="KSO_WM_UNIT_LAYERLEVEL" val="1"/>
  <p:tag name="KSO_WM_TAG_VERSION" val="1.0"/>
  <p:tag name="KSO_WM_BEAUTIFY_FLAG" val="#wm#"/>
  <p:tag name="KSO_WM_SLIDE_BACKGROUND_TYPE" val="frame"/>
  <p:tag name="KSO_WM_SLIDE_BK_DARK_LIGHT" val="1"/>
  <p:tag name="KSO_WM_UNIT_TYPE" val="i"/>
  <p:tag name="KSO_WM_UNIT_INDEX" val="22"/>
</p:tagLst>
</file>

<file path=ppt/tags/tag7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2"/>
  <p:tag name="KSO_WM_UNIT_LAYERLEVEL" val="1"/>
  <p:tag name="KSO_WM_TAG_VERSION" val="1.0"/>
  <p:tag name="KSO_WM_BEAUTIFY_FLAG" val="#wm#"/>
  <p:tag name="KSO_WM_SLIDE_BACKGROUND_TYPE" val="frame"/>
  <p:tag name="KSO_WM_SLIDE_BK_DARK_LIGHT" val="1"/>
  <p:tag name="KSO_WM_UNIT_TYPE" val="i"/>
  <p:tag name="KSO_WM_UNIT_INDEX" val="2"/>
</p:tagLst>
</file>

<file path=ppt/tags/tag7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15"/>
  <p:tag name="KSO_WM_UNIT_LAYERLEVEL" val="1"/>
  <p:tag name="KSO_WM_TAG_VERSION" val="1.0"/>
  <p:tag name="KSO_WM_BEAUTIFY_FLAG" val="#wm#"/>
  <p:tag name="KSO_WM_SLIDE_BACKGROUND_TYPE" val="frame"/>
  <p:tag name="KSO_WM_SLIDE_BK_DARK_LIGHT" val="1"/>
  <p:tag name="KSO_WM_UNIT_TYPE" val="i"/>
  <p:tag name="KSO_WM_UNIT_INDEX" val="15"/>
</p:tagLst>
</file>

<file path=ppt/tags/tag7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16"/>
  <p:tag name="KSO_WM_UNIT_LAYERLEVEL" val="1"/>
  <p:tag name="KSO_WM_TAG_VERSION" val="1.0"/>
  <p:tag name="KSO_WM_BEAUTIFY_FLAG" val="#wm#"/>
  <p:tag name="KSO_WM_SLIDE_BACKGROUND_TYPE" val="frame"/>
  <p:tag name="KSO_WM_SLIDE_BK_DARK_LIGHT" val="1"/>
  <p:tag name="KSO_WM_UNIT_TYPE" val="i"/>
  <p:tag name="KSO_WM_UNIT_INDEX" val="16"/>
</p:tagLst>
</file>

<file path=ppt/tags/tag7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17"/>
  <p:tag name="KSO_WM_UNIT_LAYERLEVEL" val="1"/>
  <p:tag name="KSO_WM_TAG_VERSION" val="1.0"/>
  <p:tag name="KSO_WM_BEAUTIFY_FLAG" val="#wm#"/>
  <p:tag name="KSO_WM_SLIDE_BACKGROUND_TYPE" val="frame"/>
  <p:tag name="KSO_WM_SLIDE_BK_DARK_LIGHT" val="1"/>
  <p:tag name="KSO_WM_UNIT_TYPE" val="i"/>
  <p:tag name="KSO_WM_UNIT_INDEX" val="17"/>
</p:tagLst>
</file>

<file path=ppt/tags/tag7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18"/>
  <p:tag name="KSO_WM_UNIT_LAYERLEVEL" val="1"/>
  <p:tag name="KSO_WM_TAG_VERSION" val="1.0"/>
  <p:tag name="KSO_WM_BEAUTIFY_FLAG" val="#wm#"/>
  <p:tag name="KSO_WM_SLIDE_BACKGROUND_TYPE" val="frame"/>
  <p:tag name="KSO_WM_SLIDE_BK_DARK_LIGHT" val="1"/>
  <p:tag name="KSO_WM_UNIT_TYPE" val="i"/>
  <p:tag name="KSO_WM_UNIT_INDEX" val="18"/>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3"/>
  <p:tag name="KSO_WM_UNIT_LAYERLEVEL" val="1"/>
  <p:tag name="KSO_WM_TAG_VERSION" val="1.0"/>
  <p:tag name="KSO_WM_BEAUTIFY_FLAG" val="#wm#"/>
  <p:tag name="KSO_WM_SLIDE_BACKGROUND_TYPE" val="frame"/>
  <p:tag name="KSO_WM_SLIDE_BK_DARK_LIGHT" val="1"/>
  <p:tag name="KSO_WM_UNIT_TYPE" val="i"/>
  <p:tag name="KSO_WM_UNIT_INDEX" val="3"/>
</p:tagLst>
</file>

<file path=ppt/tags/tag7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5"/>
  <p:tag name="KSO_WM_UNIT_LAYERLEVEL" val="1"/>
  <p:tag name="KSO_WM_TAG_VERSION" val="1.0"/>
  <p:tag name="KSO_WM_BEAUTIFY_FLAG" val="#wm#"/>
  <p:tag name="KSO_WM_SLIDE_BACKGROUND_TYPE" val="frame"/>
  <p:tag name="KSO_WM_SLIDE_BK_DARK_LIGHT" val="1"/>
  <p:tag name="KSO_WM_UNIT_TYPE" val="i"/>
  <p:tag name="KSO_WM_UNIT_INDEX" val="5"/>
</p:tagLst>
</file>

<file path=ppt/tags/tag7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4"/>
  <p:tag name="KSO_WM_UNIT_LAYERLEVEL" val="1"/>
  <p:tag name="KSO_WM_TAG_VERSION" val="1.0"/>
  <p:tag name="KSO_WM_BEAUTIFY_FLAG" val="#wm#"/>
  <p:tag name="KSO_WM_SLIDE_BACKGROUND_TYPE" val="frame"/>
  <p:tag name="KSO_WM_SLIDE_BK_DARK_LIGHT" val="1"/>
  <p:tag name="KSO_WM_UNIT_TYPE" val="i"/>
  <p:tag name="KSO_WM_UNIT_INDEX" val="4"/>
</p:tagLst>
</file>

<file path=ppt/tags/tag7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6"/>
  <p:tag name="KSO_WM_UNIT_LAYERLEVEL" val="1"/>
  <p:tag name="KSO_WM_TAG_VERSION" val="1.0"/>
  <p:tag name="KSO_WM_BEAUTIFY_FLAG" val="#wm#"/>
  <p:tag name="KSO_WM_SLIDE_BACKGROUND_TYPE" val="frame"/>
  <p:tag name="KSO_WM_SLIDE_BK_DARK_LIGHT" val="1"/>
  <p:tag name="KSO_WM_UNIT_TYPE" val="i"/>
  <p:tag name="KSO_WM_UNIT_INDEX" val="6"/>
</p:tagLst>
</file>

<file path=ppt/tags/tag7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7"/>
  <p:tag name="KSO_WM_UNIT_LAYERLEVEL" val="1"/>
  <p:tag name="KSO_WM_TAG_VERSION" val="1.0"/>
  <p:tag name="KSO_WM_BEAUTIFY_FLAG" val="#wm#"/>
  <p:tag name="KSO_WM_SLIDE_BACKGROUND_TYPE" val="frame"/>
  <p:tag name="KSO_WM_SLIDE_BK_DARK_LIGHT" val="1"/>
  <p:tag name="KSO_WM_UNIT_TYPE" val="i"/>
  <p:tag name="KSO_WM_UNIT_INDEX" val="7"/>
</p:tagLst>
</file>

<file path=ppt/tags/tag7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8"/>
  <p:tag name="KSO_WM_UNIT_LAYERLEVEL" val="1"/>
  <p:tag name="KSO_WM_TAG_VERSION" val="1.0"/>
  <p:tag name="KSO_WM_BEAUTIFY_FLAG" val="#wm#"/>
  <p:tag name="KSO_WM_SLIDE_BACKGROUND_TYPE" val="frame"/>
  <p:tag name="KSO_WM_SLIDE_BK_DARK_LIGHT" val="1"/>
  <p:tag name="KSO_WM_UNIT_TYPE" val="i"/>
  <p:tag name="KSO_WM_UNIT_INDEX" val="8"/>
</p:tagLst>
</file>

<file path=ppt/tags/tag7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9"/>
  <p:tag name="KSO_WM_UNIT_LAYERLEVEL" val="1"/>
  <p:tag name="KSO_WM_TAG_VERSION" val="1.0"/>
  <p:tag name="KSO_WM_BEAUTIFY_FLAG" val="#wm#"/>
  <p:tag name="KSO_WM_SLIDE_BACKGROUND_TYPE" val="frame"/>
  <p:tag name="KSO_WM_SLIDE_BK_DARK_LIGHT" val="1"/>
  <p:tag name="KSO_WM_UNIT_TYPE" val="i"/>
  <p:tag name="KSO_WM_UNIT_INDEX" val="9"/>
</p:tagLst>
</file>

<file path=ppt/tags/tag7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10"/>
  <p:tag name="KSO_WM_UNIT_LAYERLEVEL" val="1"/>
  <p:tag name="KSO_WM_TAG_VERSION" val="1.0"/>
  <p:tag name="KSO_WM_BEAUTIFY_FLAG" val="#wm#"/>
  <p:tag name="KSO_WM_SLIDE_BACKGROUND_TYPE" val="frame"/>
  <p:tag name="KSO_WM_SLIDE_BK_DARK_LIGHT" val="1"/>
  <p:tag name="KSO_WM_UNIT_TYPE" val="i"/>
  <p:tag name="KSO_WM_UNIT_INDEX" val="10"/>
</p:tagLst>
</file>

<file path=ppt/tags/tag7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11"/>
  <p:tag name="KSO_WM_UNIT_LAYERLEVEL" val="1"/>
  <p:tag name="KSO_WM_TAG_VERSION" val="1.0"/>
  <p:tag name="KSO_WM_BEAUTIFY_FLAG" val="#wm#"/>
  <p:tag name="KSO_WM_SLIDE_BACKGROUND_TYPE" val="frame"/>
  <p:tag name="KSO_WM_SLIDE_BK_DARK_LIGHT" val="1"/>
  <p:tag name="KSO_WM_UNIT_TYPE" val="i"/>
  <p:tag name="KSO_WM_UNIT_INDEX" val="11"/>
</p:tagLst>
</file>

<file path=ppt/tags/tag7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12"/>
  <p:tag name="KSO_WM_UNIT_LAYERLEVEL" val="1"/>
  <p:tag name="KSO_WM_TAG_VERSION" val="1.0"/>
  <p:tag name="KSO_WM_BEAUTIFY_FLAG" val="#wm#"/>
  <p:tag name="KSO_WM_SLIDE_BACKGROUND_TYPE" val="frame"/>
  <p:tag name="KSO_WM_SLIDE_BK_DARK_LIGHT" val="1"/>
  <p:tag name="KSO_WM_UNIT_TYPE" val="i"/>
  <p:tag name="KSO_WM_UNIT_INDEX" val="12"/>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13"/>
  <p:tag name="KSO_WM_UNIT_LAYERLEVEL" val="1"/>
  <p:tag name="KSO_WM_TAG_VERSION" val="1.0"/>
  <p:tag name="KSO_WM_BEAUTIFY_FLAG" val="#wm#"/>
  <p:tag name="KSO_WM_SLIDE_BACKGROUND_TYPE" val="frame"/>
  <p:tag name="KSO_WM_SLIDE_BK_DARK_LIGHT" val="1"/>
  <p:tag name="KSO_WM_UNIT_TYPE" val="i"/>
  <p:tag name="KSO_WM_UNIT_INDEX" val="13"/>
</p:tagLst>
</file>

<file path=ppt/tags/tag7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14"/>
  <p:tag name="KSO_WM_UNIT_LAYERLEVEL" val="1"/>
  <p:tag name="KSO_WM_TAG_VERSION" val="1.0"/>
  <p:tag name="KSO_WM_BEAUTIFY_FLAG" val="#wm#"/>
  <p:tag name="KSO_WM_SLIDE_BACKGROUND_TYPE" val="frame"/>
  <p:tag name="KSO_WM_SLIDE_BK_DARK_LIGHT" val="1"/>
  <p:tag name="KSO_WM_UNIT_TYPE" val="i"/>
  <p:tag name="KSO_WM_UNIT_INDEX" val="14"/>
</p:tagLst>
</file>

<file path=ppt/tags/tag7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91.xml><?xml version="1.0" encoding="utf-8"?>
<p:tagLst xmlns:a="http://schemas.openxmlformats.org/drawingml/2006/main" xmlns:r="http://schemas.openxmlformats.org/officeDocument/2006/relationships"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i*1"/>
  <p:tag name="KSO_WM_UNIT_LAYERLEVEL" val="1"/>
  <p:tag name="KSO_WM_TAG_VERSION" val="1.0"/>
  <p:tag name="KSO_WM_BEAUTIFY_FLAG" val="#wm#"/>
  <p:tag name="KSO_WM_UNIT_TYPE" val="i"/>
  <p:tag name="KSO_WM_UNIT_INDEX" val="1"/>
</p:tagLst>
</file>

<file path=ppt/tags/tag8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19"/>
  <p:tag name="KSO_WM_UNIT_LAYERLEVEL" val="1"/>
  <p:tag name="KSO_WM_TAG_VERSION" val="1.0"/>
  <p:tag name="KSO_WM_BEAUTIFY_FLAG" val="#wm#"/>
  <p:tag name="KSO_WM_SLIDE_BACKGROUND_TYPE" val="general"/>
  <p:tag name="KSO_WM_SLIDE_BK_DARK_LIGHT" val="2"/>
  <p:tag name="KSO_WM_UNIT_TYPE" val="i"/>
  <p:tag name="KSO_WM_UNIT_INDEX" val="19"/>
</p:tagLst>
</file>

<file path=ppt/tags/tag8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20"/>
  <p:tag name="KSO_WM_UNIT_LAYERLEVEL" val="1"/>
  <p:tag name="KSO_WM_TAG_VERSION" val="1.0"/>
  <p:tag name="KSO_WM_BEAUTIFY_FLAG" val="#wm#"/>
  <p:tag name="KSO_WM_SLIDE_BACKGROUND_TYPE" val="general"/>
  <p:tag name="KSO_WM_SLIDE_BK_DARK_LIGHT" val="2"/>
  <p:tag name="KSO_WM_UNIT_TYPE" val="i"/>
  <p:tag name="KSO_WM_UNIT_INDEX" val="20"/>
</p:tagLst>
</file>

<file path=ppt/tags/tag8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22"/>
  <p:tag name="KSO_WM_UNIT_LAYERLEVEL" val="1"/>
  <p:tag name="KSO_WM_TAG_VERSION" val="1.0"/>
  <p:tag name="KSO_WM_BEAUTIFY_FLAG" val="#wm#"/>
  <p:tag name="KSO_WM_SLIDE_BACKGROUND_TYPE" val="general"/>
  <p:tag name="KSO_WM_SLIDE_BK_DARK_LIGHT" val="2"/>
  <p:tag name="KSO_WM_UNIT_TYPE" val="i"/>
  <p:tag name="KSO_WM_UNIT_INDEX" val="22"/>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2"/>
  <p:tag name="KSO_WM_UNIT_LAYERLEVEL" val="1"/>
  <p:tag name="KSO_WM_TAG_VERSION" val="1.0"/>
  <p:tag name="KSO_WM_BEAUTIFY_FLAG" val="#wm#"/>
  <p:tag name="KSO_WM_SLIDE_BACKGROUND_TYPE" val="general"/>
  <p:tag name="KSO_WM_SLIDE_BK_DARK_LIGHT" val="2"/>
  <p:tag name="KSO_WM_UNIT_TYPE" val="i"/>
  <p:tag name="KSO_WM_UNIT_INDEX" val="2"/>
</p:tagLst>
</file>

<file path=ppt/tags/tag9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15"/>
  <p:tag name="KSO_WM_UNIT_LAYERLEVEL" val="1"/>
  <p:tag name="KSO_WM_TAG_VERSION" val="1.0"/>
  <p:tag name="KSO_WM_BEAUTIFY_FLAG" val="#wm#"/>
  <p:tag name="KSO_WM_SLIDE_BACKGROUND_TYPE" val="general"/>
  <p:tag name="KSO_WM_SLIDE_BK_DARK_LIGHT" val="2"/>
  <p:tag name="KSO_WM_UNIT_TYPE" val="i"/>
  <p:tag name="KSO_WM_UNIT_INDEX" val="15"/>
</p:tagLst>
</file>

<file path=ppt/tags/tag9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16"/>
  <p:tag name="KSO_WM_UNIT_LAYERLEVEL" val="1"/>
  <p:tag name="KSO_WM_TAG_VERSION" val="1.0"/>
  <p:tag name="KSO_WM_BEAUTIFY_FLAG" val="#wm#"/>
  <p:tag name="KSO_WM_SLIDE_BACKGROUND_TYPE" val="general"/>
  <p:tag name="KSO_WM_SLIDE_BK_DARK_LIGHT" val="2"/>
  <p:tag name="KSO_WM_UNIT_TYPE" val="i"/>
  <p:tag name="KSO_WM_UNIT_INDEX" val="16"/>
</p:tagLst>
</file>

<file path=ppt/tags/tag9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17"/>
  <p:tag name="KSO_WM_UNIT_LAYERLEVEL" val="1"/>
  <p:tag name="KSO_WM_TAG_VERSION" val="1.0"/>
  <p:tag name="KSO_WM_BEAUTIFY_FLAG" val="#wm#"/>
  <p:tag name="KSO_WM_SLIDE_BACKGROUND_TYPE" val="general"/>
  <p:tag name="KSO_WM_SLIDE_BK_DARK_LIGHT" val="2"/>
  <p:tag name="KSO_WM_UNIT_TYPE" val="i"/>
  <p:tag name="KSO_WM_UNIT_INDEX" val="17"/>
</p:tagLst>
</file>

<file path=ppt/tags/tag9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18"/>
  <p:tag name="KSO_WM_UNIT_LAYERLEVEL" val="1"/>
  <p:tag name="KSO_WM_TAG_VERSION" val="1.0"/>
  <p:tag name="KSO_WM_BEAUTIFY_FLAG" val="#wm#"/>
  <p:tag name="KSO_WM_SLIDE_BACKGROUND_TYPE" val="general"/>
  <p:tag name="KSO_WM_SLIDE_BK_DARK_LIGHT" val="2"/>
  <p:tag name="KSO_WM_UNIT_TYPE" val="i"/>
  <p:tag name="KSO_WM_UNIT_INDEX" val="18"/>
</p:tagLst>
</file>

<file path=ppt/tags/tag9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3"/>
  <p:tag name="KSO_WM_UNIT_LAYERLEVEL" val="1"/>
  <p:tag name="KSO_WM_TAG_VERSION" val="1.0"/>
  <p:tag name="KSO_WM_BEAUTIFY_FLAG" val="#wm#"/>
  <p:tag name="KSO_WM_SLIDE_BACKGROUND_TYPE" val="general"/>
  <p:tag name="KSO_WM_SLIDE_BK_DARK_LIGHT" val="2"/>
  <p:tag name="KSO_WM_UNIT_TYPE" val="i"/>
  <p:tag name="KSO_WM_UNIT_INDEX" val="3"/>
</p:tagLst>
</file>

<file path=ppt/tags/tag9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5"/>
  <p:tag name="KSO_WM_UNIT_LAYERLEVEL" val="1"/>
  <p:tag name="KSO_WM_TAG_VERSION" val="1.0"/>
  <p:tag name="KSO_WM_BEAUTIFY_FLAG" val="#wm#"/>
  <p:tag name="KSO_WM_SLIDE_BACKGROUND_TYPE" val="general"/>
  <p:tag name="KSO_WM_SLIDE_BK_DARK_LIGHT" val="2"/>
  <p:tag name="KSO_WM_UNIT_TYPE" val="i"/>
  <p:tag name="KSO_WM_UNIT_INDEX" val="5"/>
</p:tagLst>
</file>

<file path=ppt/tags/tag9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4"/>
  <p:tag name="KSO_WM_UNIT_LAYERLEVEL" val="1"/>
  <p:tag name="KSO_WM_TAG_VERSION" val="1.0"/>
  <p:tag name="KSO_WM_BEAUTIFY_FLAG" val="#wm#"/>
  <p:tag name="KSO_WM_SLIDE_BACKGROUND_TYPE" val="general"/>
  <p:tag name="KSO_WM_SLIDE_BK_DARK_LIGHT" val="2"/>
  <p:tag name="KSO_WM_UNIT_TYPE" val="i"/>
  <p:tag name="KSO_WM_UNIT_INDEX" val="4"/>
</p:tagLst>
</file>

<file path=ppt/tags/tag9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6"/>
  <p:tag name="KSO_WM_UNIT_LAYERLEVEL" val="1"/>
  <p:tag name="KSO_WM_TAG_VERSION" val="1.0"/>
  <p:tag name="KSO_WM_BEAUTIFY_FLAG" val="#wm#"/>
  <p:tag name="KSO_WM_SLIDE_BACKGROUND_TYPE" val="general"/>
  <p:tag name="KSO_WM_SLIDE_BK_DARK_LIGHT" val="2"/>
  <p:tag name="KSO_WM_UNIT_TYPE" val="i"/>
  <p:tag name="KSO_WM_UNIT_INDEX" val="6"/>
</p:tagLst>
</file>

<file path=ppt/tags/tag9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7"/>
  <p:tag name="KSO_WM_UNIT_LAYERLEVEL" val="1"/>
  <p:tag name="KSO_WM_TAG_VERSION" val="1.0"/>
  <p:tag name="KSO_WM_BEAUTIFY_FLAG" val="#wm#"/>
  <p:tag name="KSO_WM_SLIDE_BACKGROUND_TYPE" val="general"/>
  <p:tag name="KSO_WM_SLIDE_BK_DARK_LIGHT" val="2"/>
  <p:tag name="KSO_WM_UNIT_TYPE" val="i"/>
  <p:tag name="KSO_WM_UNIT_INDEX" val="7"/>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8"/>
  <p:tag name="KSO_WM_UNIT_LAYERLEVEL" val="1"/>
  <p:tag name="KSO_WM_TAG_VERSION" val="1.0"/>
  <p:tag name="KSO_WM_BEAUTIFY_FLAG" val="#wm#"/>
  <p:tag name="KSO_WM_SLIDE_BACKGROUND_TYPE" val="general"/>
  <p:tag name="KSO_WM_SLIDE_BK_DARK_LIGHT" val="2"/>
  <p:tag name="KSO_WM_UNIT_TYPE" val="i"/>
  <p:tag name="KSO_WM_UNIT_INDEX" val="8"/>
</p:tagLst>
</file>

<file path=ppt/tags/tag9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9"/>
  <p:tag name="KSO_WM_UNIT_LAYERLEVEL" val="1"/>
  <p:tag name="KSO_WM_TAG_VERSION" val="1.0"/>
  <p:tag name="KSO_WM_BEAUTIFY_FLAG" val="#wm#"/>
  <p:tag name="KSO_WM_SLIDE_BACKGROUND_TYPE" val="general"/>
  <p:tag name="KSO_WM_SLIDE_BK_DARK_LIGHT" val="2"/>
  <p:tag name="KSO_WM_UNIT_TYPE" val="i"/>
  <p:tag name="KSO_WM_UNIT_INDEX" val="9"/>
</p:tagLst>
</file>

<file path=ppt/tags/tag9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10"/>
  <p:tag name="KSO_WM_UNIT_LAYERLEVEL" val="1"/>
  <p:tag name="KSO_WM_TAG_VERSION" val="1.0"/>
  <p:tag name="KSO_WM_BEAUTIFY_FLAG" val="#wm#"/>
  <p:tag name="KSO_WM_SLIDE_BACKGROUND_TYPE" val="general"/>
  <p:tag name="KSO_WM_SLIDE_BK_DARK_LIGHT" val="2"/>
  <p:tag name="KSO_WM_UNIT_TYPE" val="i"/>
  <p:tag name="KSO_WM_UNIT_INDEX" val="10"/>
</p:tagLst>
</file>

<file path=ppt/tags/tag9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11"/>
  <p:tag name="KSO_WM_UNIT_LAYERLEVEL" val="1"/>
  <p:tag name="KSO_WM_TAG_VERSION" val="1.0"/>
  <p:tag name="KSO_WM_BEAUTIFY_FLAG" val="#wm#"/>
  <p:tag name="KSO_WM_SLIDE_BACKGROUND_TYPE" val="general"/>
  <p:tag name="KSO_WM_SLIDE_BK_DARK_LIGHT" val="2"/>
  <p:tag name="KSO_WM_UNIT_TYPE" val="i"/>
  <p:tag name="KSO_WM_UNIT_INDEX" val="11"/>
</p:tagLst>
</file>

<file path=ppt/tags/tag9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12"/>
  <p:tag name="KSO_WM_UNIT_LAYERLEVEL" val="1"/>
  <p:tag name="KSO_WM_TAG_VERSION" val="1.0"/>
  <p:tag name="KSO_WM_BEAUTIFY_FLAG" val="#wm#"/>
  <p:tag name="KSO_WM_SLIDE_BACKGROUND_TYPE" val="general"/>
  <p:tag name="KSO_WM_SLIDE_BK_DARK_LIGHT" val="2"/>
  <p:tag name="KSO_WM_UNIT_TYPE" val="i"/>
  <p:tag name="KSO_WM_UNIT_INDEX" val="12"/>
</p:tagLst>
</file>

<file path=ppt/tags/tag9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13"/>
  <p:tag name="KSO_WM_UNIT_LAYERLEVEL" val="1"/>
  <p:tag name="KSO_WM_TAG_VERSION" val="1.0"/>
  <p:tag name="KSO_WM_BEAUTIFY_FLAG" val="#wm#"/>
  <p:tag name="KSO_WM_SLIDE_BACKGROUND_TYPE" val="general"/>
  <p:tag name="KSO_WM_SLIDE_BK_DARK_LIGHT" val="2"/>
  <p:tag name="KSO_WM_UNIT_TYPE" val="i"/>
  <p:tag name="KSO_WM_UNIT_INDEX" val="13"/>
</p:tagLst>
</file>

<file path=ppt/tags/tag9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i*14"/>
  <p:tag name="KSO_WM_UNIT_LAYERLEVEL" val="1"/>
  <p:tag name="KSO_WM_TAG_VERSION" val="1.0"/>
  <p:tag name="KSO_WM_BEAUTIFY_FLAG" val="#wm#"/>
  <p:tag name="KSO_WM_SLIDE_BACKGROUND_TYPE" val="general"/>
  <p:tag name="KSO_WM_SLIDE_BK_DARK_LIGHT" val="2"/>
  <p:tag name="KSO_WM_UNIT_TYPE" val="i"/>
  <p:tag name="KSO_WM_UNIT_INDEX" val="14"/>
</p:tagLst>
</file>

<file path=ppt/tags/tag9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2"/>
</p:tagLst>
</file>

<file path=ppt/tags/tag918.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TYPE" val="i"/>
  <p:tag name="KSO_WM_UNIT_INDEX" val="1"/>
</p:tagLst>
</file>

<file path=ppt/tags/tag9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19"/>
  <p:tag name="KSO_WM_UNIT_LAYERLEVEL" val="1"/>
  <p:tag name="KSO_WM_TAG_VERSION" val="1.0"/>
  <p:tag name="KSO_WM_BEAUTIFY_FLAG" val="#wm#"/>
  <p:tag name="KSO_WM_SLIDE_BACKGROUND_TYPE" val="frame"/>
  <p:tag name="KSO_WM_SLIDE_BK_DARK_LIGHT" val="2"/>
  <p:tag name="KSO_WM_UNIT_TYPE" val="i"/>
  <p:tag name="KSO_WM_UNIT_INDEX" val="19"/>
</p:tagLst>
</file>

<file path=ppt/tags/tag9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20"/>
  <p:tag name="KSO_WM_UNIT_LAYERLEVEL" val="1"/>
  <p:tag name="KSO_WM_TAG_VERSION" val="1.0"/>
  <p:tag name="KSO_WM_BEAUTIFY_FLAG" val="#wm#"/>
  <p:tag name="KSO_WM_SLIDE_BACKGROUND_TYPE" val="frame"/>
  <p:tag name="KSO_WM_SLIDE_BK_DARK_LIGHT" val="2"/>
  <p:tag name="KSO_WM_UNIT_TYPE" val="i"/>
  <p:tag name="KSO_WM_UNIT_INDEX" val="20"/>
</p:tagLst>
</file>

<file path=ppt/tags/tag9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22"/>
  <p:tag name="KSO_WM_UNIT_LAYERLEVEL" val="1"/>
  <p:tag name="KSO_WM_TAG_VERSION" val="1.0"/>
  <p:tag name="KSO_WM_BEAUTIFY_FLAG" val="#wm#"/>
  <p:tag name="KSO_WM_SLIDE_BACKGROUND_TYPE" val="frame"/>
  <p:tag name="KSO_WM_SLIDE_BK_DARK_LIGHT" val="2"/>
  <p:tag name="KSO_WM_UNIT_TYPE" val="i"/>
  <p:tag name="KSO_WM_UNIT_INDEX" val="22"/>
</p:tagLst>
</file>

<file path=ppt/tags/tag9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2"/>
  <p:tag name="KSO_WM_UNIT_LAYERLEVEL" val="1"/>
  <p:tag name="KSO_WM_TAG_VERSION" val="1.0"/>
  <p:tag name="KSO_WM_BEAUTIFY_FLAG" val="#wm#"/>
  <p:tag name="KSO_WM_SLIDE_BACKGROUND_TYPE" val="frame"/>
  <p:tag name="KSO_WM_SLIDE_BK_DARK_LIGHT" val="2"/>
  <p:tag name="KSO_WM_UNIT_TYPE" val="i"/>
  <p:tag name="KSO_WM_UNIT_INDEX" val="2"/>
</p:tagLst>
</file>

<file path=ppt/tags/tag9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15"/>
  <p:tag name="KSO_WM_UNIT_LAYERLEVEL" val="1"/>
  <p:tag name="KSO_WM_TAG_VERSION" val="1.0"/>
  <p:tag name="KSO_WM_BEAUTIFY_FLAG" val="#wm#"/>
  <p:tag name="KSO_WM_SLIDE_BACKGROUND_TYPE" val="frame"/>
  <p:tag name="KSO_WM_SLIDE_BK_DARK_LIGHT" val="2"/>
  <p:tag name="KSO_WM_UNIT_TYPE" val="i"/>
  <p:tag name="KSO_WM_UNIT_INDEX" val="15"/>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16"/>
  <p:tag name="KSO_WM_UNIT_LAYERLEVEL" val="1"/>
  <p:tag name="KSO_WM_TAG_VERSION" val="1.0"/>
  <p:tag name="KSO_WM_BEAUTIFY_FLAG" val="#wm#"/>
  <p:tag name="KSO_WM_SLIDE_BACKGROUND_TYPE" val="frame"/>
  <p:tag name="KSO_WM_SLIDE_BK_DARK_LIGHT" val="2"/>
  <p:tag name="KSO_WM_UNIT_TYPE" val="i"/>
  <p:tag name="KSO_WM_UNIT_INDEX" val="16"/>
</p:tagLst>
</file>

<file path=ppt/tags/tag9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17"/>
  <p:tag name="KSO_WM_UNIT_LAYERLEVEL" val="1"/>
  <p:tag name="KSO_WM_TAG_VERSION" val="1.0"/>
  <p:tag name="KSO_WM_BEAUTIFY_FLAG" val="#wm#"/>
  <p:tag name="KSO_WM_SLIDE_BACKGROUND_TYPE" val="frame"/>
  <p:tag name="KSO_WM_SLIDE_BK_DARK_LIGHT" val="2"/>
  <p:tag name="KSO_WM_UNIT_TYPE" val="i"/>
  <p:tag name="KSO_WM_UNIT_INDEX" val="17"/>
</p:tagLst>
</file>

<file path=ppt/tags/tag9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18"/>
  <p:tag name="KSO_WM_UNIT_LAYERLEVEL" val="1"/>
  <p:tag name="KSO_WM_TAG_VERSION" val="1.0"/>
  <p:tag name="KSO_WM_BEAUTIFY_FLAG" val="#wm#"/>
  <p:tag name="KSO_WM_SLIDE_BACKGROUND_TYPE" val="frame"/>
  <p:tag name="KSO_WM_SLIDE_BK_DARK_LIGHT" val="2"/>
  <p:tag name="KSO_WM_UNIT_TYPE" val="i"/>
  <p:tag name="KSO_WM_UNIT_INDEX" val="18"/>
</p:tagLst>
</file>

<file path=ppt/tags/tag9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3"/>
  <p:tag name="KSO_WM_UNIT_LAYERLEVEL" val="1"/>
  <p:tag name="KSO_WM_TAG_VERSION" val="1.0"/>
  <p:tag name="KSO_WM_BEAUTIFY_FLAG" val="#wm#"/>
  <p:tag name="KSO_WM_SLIDE_BACKGROUND_TYPE" val="frame"/>
  <p:tag name="KSO_WM_SLIDE_BK_DARK_LIGHT" val="2"/>
  <p:tag name="KSO_WM_UNIT_TYPE" val="i"/>
  <p:tag name="KSO_WM_UNIT_INDEX" val="3"/>
</p:tagLst>
</file>

<file path=ppt/tags/tag9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5"/>
  <p:tag name="KSO_WM_UNIT_LAYERLEVEL" val="1"/>
  <p:tag name="KSO_WM_TAG_VERSION" val="1.0"/>
  <p:tag name="KSO_WM_BEAUTIFY_FLAG" val="#wm#"/>
  <p:tag name="KSO_WM_SLIDE_BACKGROUND_TYPE" val="frame"/>
  <p:tag name="KSO_WM_SLIDE_BK_DARK_LIGHT" val="2"/>
  <p:tag name="KSO_WM_UNIT_TYPE" val="i"/>
  <p:tag name="KSO_WM_UNIT_INDEX" val="5"/>
</p:tagLst>
</file>

<file path=ppt/tags/tag9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4"/>
  <p:tag name="KSO_WM_UNIT_LAYERLEVEL" val="1"/>
  <p:tag name="KSO_WM_TAG_VERSION" val="1.0"/>
  <p:tag name="KSO_WM_BEAUTIFY_FLAG" val="#wm#"/>
  <p:tag name="KSO_WM_SLIDE_BACKGROUND_TYPE" val="frame"/>
  <p:tag name="KSO_WM_SLIDE_BK_DARK_LIGHT" val="2"/>
  <p:tag name="KSO_WM_UNIT_TYPE" val="i"/>
  <p:tag name="KSO_WM_UNIT_INDEX" val="4"/>
</p:tagLst>
</file>

<file path=ppt/tags/tag9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6"/>
  <p:tag name="KSO_WM_UNIT_LAYERLEVEL" val="1"/>
  <p:tag name="KSO_WM_TAG_VERSION" val="1.0"/>
  <p:tag name="KSO_WM_BEAUTIFY_FLAG" val="#wm#"/>
  <p:tag name="KSO_WM_SLIDE_BACKGROUND_TYPE" val="frame"/>
  <p:tag name="KSO_WM_SLIDE_BK_DARK_LIGHT" val="2"/>
  <p:tag name="KSO_WM_UNIT_TYPE" val="i"/>
  <p:tag name="KSO_WM_UNIT_INDEX" val="6"/>
</p:tagLst>
</file>

<file path=ppt/tags/tag9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7"/>
  <p:tag name="KSO_WM_UNIT_LAYERLEVEL" val="1"/>
  <p:tag name="KSO_WM_TAG_VERSION" val="1.0"/>
  <p:tag name="KSO_WM_BEAUTIFY_FLAG" val="#wm#"/>
  <p:tag name="KSO_WM_SLIDE_BACKGROUND_TYPE" val="frame"/>
  <p:tag name="KSO_WM_SLIDE_BK_DARK_LIGHT" val="2"/>
  <p:tag name="KSO_WM_UNIT_TYPE" val="i"/>
  <p:tag name="KSO_WM_UNIT_INDEX" val="7"/>
</p:tagLst>
</file>

<file path=ppt/tags/tag9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8"/>
  <p:tag name="KSO_WM_UNIT_LAYERLEVEL" val="1"/>
  <p:tag name="KSO_WM_TAG_VERSION" val="1.0"/>
  <p:tag name="KSO_WM_BEAUTIFY_FLAG" val="#wm#"/>
  <p:tag name="KSO_WM_SLIDE_BACKGROUND_TYPE" val="frame"/>
  <p:tag name="KSO_WM_SLIDE_BK_DARK_LIGHT" val="2"/>
  <p:tag name="KSO_WM_UNIT_TYPE" val="i"/>
  <p:tag name="KSO_WM_UNIT_INDEX" val="8"/>
</p:tagLst>
</file>

<file path=ppt/tags/tag9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9"/>
  <p:tag name="KSO_WM_UNIT_LAYERLEVEL" val="1"/>
  <p:tag name="KSO_WM_TAG_VERSION" val="1.0"/>
  <p:tag name="KSO_WM_BEAUTIFY_FLAG" val="#wm#"/>
  <p:tag name="KSO_WM_SLIDE_BACKGROUND_TYPE" val="frame"/>
  <p:tag name="KSO_WM_SLIDE_BK_DARK_LIGHT" val="2"/>
  <p:tag name="KSO_WM_UNIT_TYPE" val="i"/>
  <p:tag name="KSO_WM_UNIT_INDEX" val="9"/>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10"/>
  <p:tag name="KSO_WM_UNIT_LAYERLEVEL" val="1"/>
  <p:tag name="KSO_WM_TAG_VERSION" val="1.0"/>
  <p:tag name="KSO_WM_BEAUTIFY_FLAG" val="#wm#"/>
  <p:tag name="KSO_WM_SLIDE_BACKGROUND_TYPE" val="frame"/>
  <p:tag name="KSO_WM_SLIDE_BK_DARK_LIGHT" val="2"/>
  <p:tag name="KSO_WM_UNIT_TYPE" val="i"/>
  <p:tag name="KSO_WM_UNIT_INDEX" val="10"/>
</p:tagLst>
</file>

<file path=ppt/tags/tag9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11"/>
  <p:tag name="KSO_WM_UNIT_LAYERLEVEL" val="1"/>
  <p:tag name="KSO_WM_TAG_VERSION" val="1.0"/>
  <p:tag name="KSO_WM_BEAUTIFY_FLAG" val="#wm#"/>
  <p:tag name="KSO_WM_SLIDE_BACKGROUND_TYPE" val="frame"/>
  <p:tag name="KSO_WM_SLIDE_BK_DARK_LIGHT" val="2"/>
  <p:tag name="KSO_WM_UNIT_TYPE" val="i"/>
  <p:tag name="KSO_WM_UNIT_INDEX" val="11"/>
</p:tagLst>
</file>

<file path=ppt/tags/tag9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12"/>
  <p:tag name="KSO_WM_UNIT_LAYERLEVEL" val="1"/>
  <p:tag name="KSO_WM_TAG_VERSION" val="1.0"/>
  <p:tag name="KSO_WM_BEAUTIFY_FLAG" val="#wm#"/>
  <p:tag name="KSO_WM_SLIDE_BACKGROUND_TYPE" val="frame"/>
  <p:tag name="KSO_WM_SLIDE_BK_DARK_LIGHT" val="2"/>
  <p:tag name="KSO_WM_UNIT_TYPE" val="i"/>
  <p:tag name="KSO_WM_UNIT_INDEX" val="12"/>
</p:tagLst>
</file>

<file path=ppt/tags/tag9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13"/>
  <p:tag name="KSO_WM_UNIT_LAYERLEVEL" val="1"/>
  <p:tag name="KSO_WM_TAG_VERSION" val="1.0"/>
  <p:tag name="KSO_WM_BEAUTIFY_FLAG" val="#wm#"/>
  <p:tag name="KSO_WM_SLIDE_BACKGROUND_TYPE" val="frame"/>
  <p:tag name="KSO_WM_SLIDE_BK_DARK_LIGHT" val="2"/>
  <p:tag name="KSO_WM_UNIT_TYPE" val="i"/>
  <p:tag name="KSO_WM_UNIT_INDEX" val="13"/>
</p:tagLst>
</file>

<file path=ppt/tags/tag9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i*14"/>
  <p:tag name="KSO_WM_UNIT_LAYERLEVEL" val="1"/>
  <p:tag name="KSO_WM_TAG_VERSION" val="1.0"/>
  <p:tag name="KSO_WM_BEAUTIFY_FLAG" val="#wm#"/>
  <p:tag name="KSO_WM_SLIDE_BACKGROUND_TYPE" val="frame"/>
  <p:tag name="KSO_WM_SLIDE_BK_DARK_LIGHT" val="2"/>
  <p:tag name="KSO_WM_UNIT_TYPE" val="i"/>
  <p:tag name="KSO_WM_UNIT_INDEX" val="14"/>
</p:tagLst>
</file>

<file path=ppt/tags/tag9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 name="KSO_WM_SLIDE_BACKGROUND_TYPE" val="leftRight"/>
  <p:tag name="KSO_WM_SLIDE_BK_DARK_LIGHT" val="2"/>
</p:tagLst>
</file>

<file path=ppt/tags/tag946.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Lst>
</file>

<file path=ppt/tags/tag9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9"/>
  <p:tag name="KSO_WM_UNIT_LAYERLEVEL" val="1"/>
  <p:tag name="KSO_WM_TAG_VERSION" val="1.0"/>
  <p:tag name="KSO_WM_BEAUTIFY_FLAG" val="#wm#"/>
  <p:tag name="KSO_WM_SLIDE_BACKGROUND_TYPE" val="leftRight"/>
  <p:tag name="KSO_WM_SLIDE_BK_DARK_LIGHT" val="2"/>
  <p:tag name="KSO_WM_UNIT_TYPE" val="i"/>
  <p:tag name="KSO_WM_UNIT_INDEX" val="19"/>
</p:tagLst>
</file>

<file path=ppt/tags/tag9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20"/>
  <p:tag name="KSO_WM_UNIT_LAYERLEVEL" val="1"/>
  <p:tag name="KSO_WM_TAG_VERSION" val="1.0"/>
  <p:tag name="KSO_WM_BEAUTIFY_FLAG" val="#wm#"/>
  <p:tag name="KSO_WM_SLIDE_BACKGROUND_TYPE" val="leftRight"/>
  <p:tag name="KSO_WM_SLIDE_BK_DARK_LIGHT" val="2"/>
  <p:tag name="KSO_WM_UNIT_TYPE" val="i"/>
  <p:tag name="KSO_WM_UNIT_INDEX" val="20"/>
</p:tagLst>
</file>

<file path=ppt/tags/tag9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22"/>
  <p:tag name="KSO_WM_UNIT_LAYERLEVEL" val="1"/>
  <p:tag name="KSO_WM_TAG_VERSION" val="1.0"/>
  <p:tag name="KSO_WM_BEAUTIFY_FLAG" val="#wm#"/>
  <p:tag name="KSO_WM_SLIDE_BACKGROUND_TYPE" val="leftRight"/>
  <p:tag name="KSO_WM_SLIDE_BK_DARK_LIGHT" val="2"/>
  <p:tag name="KSO_WM_UNIT_TYPE" val="i"/>
  <p:tag name="KSO_WM_UNIT_INDEX" val="22"/>
</p:tagLst>
</file>

<file path=ppt/tags/tag9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2"/>
  <p:tag name="KSO_WM_UNIT_LAYERLEVEL" val="1"/>
  <p:tag name="KSO_WM_TAG_VERSION" val="1.0"/>
  <p:tag name="KSO_WM_BEAUTIFY_FLAG" val="#wm#"/>
  <p:tag name="KSO_WM_SLIDE_BACKGROUND_TYPE" val="leftRight"/>
  <p:tag name="KSO_WM_SLIDE_BK_DARK_LIGHT" val="2"/>
  <p:tag name="KSO_WM_UNIT_TYPE" val="i"/>
  <p:tag name="KSO_WM_UNIT_INDEX" val="2"/>
</p:tagLst>
</file>

<file path=ppt/tags/tag9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5"/>
  <p:tag name="KSO_WM_UNIT_LAYERLEVEL" val="1"/>
  <p:tag name="KSO_WM_TAG_VERSION" val="1.0"/>
  <p:tag name="KSO_WM_BEAUTIFY_FLAG" val="#wm#"/>
  <p:tag name="KSO_WM_SLIDE_BACKGROUND_TYPE" val="leftRight"/>
  <p:tag name="KSO_WM_SLIDE_BK_DARK_LIGHT" val="2"/>
  <p:tag name="KSO_WM_UNIT_TYPE" val="i"/>
  <p:tag name="KSO_WM_UNIT_INDEX" val="15"/>
</p:tagLst>
</file>

<file path=ppt/tags/tag9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6"/>
  <p:tag name="KSO_WM_UNIT_LAYERLEVEL" val="1"/>
  <p:tag name="KSO_WM_TAG_VERSION" val="1.0"/>
  <p:tag name="KSO_WM_BEAUTIFY_FLAG" val="#wm#"/>
  <p:tag name="KSO_WM_SLIDE_BACKGROUND_TYPE" val="leftRight"/>
  <p:tag name="KSO_WM_SLIDE_BK_DARK_LIGHT" val="2"/>
  <p:tag name="KSO_WM_UNIT_TYPE" val="i"/>
  <p:tag name="KSO_WM_UNIT_INDEX" val="16"/>
</p:tagLst>
</file>

<file path=ppt/tags/tag96.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7"/>
  <p:tag name="KSO_WM_UNIT_LAYERLEVEL" val="1"/>
  <p:tag name="KSO_WM_TAG_VERSION" val="1.0"/>
  <p:tag name="KSO_WM_BEAUTIFY_FLAG" val="#wm#"/>
  <p:tag name="KSO_WM_SLIDE_BACKGROUND_TYPE" val="leftRight"/>
  <p:tag name="KSO_WM_SLIDE_BK_DARK_LIGHT" val="2"/>
  <p:tag name="KSO_WM_UNIT_TYPE" val="i"/>
  <p:tag name="KSO_WM_UNIT_INDEX" val="17"/>
</p:tagLst>
</file>

<file path=ppt/tags/tag9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8"/>
  <p:tag name="KSO_WM_UNIT_LAYERLEVEL" val="1"/>
  <p:tag name="KSO_WM_TAG_VERSION" val="1.0"/>
  <p:tag name="KSO_WM_BEAUTIFY_FLAG" val="#wm#"/>
  <p:tag name="KSO_WM_SLIDE_BACKGROUND_TYPE" val="leftRight"/>
  <p:tag name="KSO_WM_SLIDE_BK_DARK_LIGHT" val="2"/>
  <p:tag name="KSO_WM_UNIT_TYPE" val="i"/>
  <p:tag name="KSO_WM_UNIT_INDEX" val="18"/>
</p:tagLst>
</file>

<file path=ppt/tags/tag9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3"/>
  <p:tag name="KSO_WM_UNIT_LAYERLEVEL" val="1"/>
  <p:tag name="KSO_WM_TAG_VERSION" val="1.0"/>
  <p:tag name="KSO_WM_BEAUTIFY_FLAG" val="#wm#"/>
  <p:tag name="KSO_WM_SLIDE_BACKGROUND_TYPE" val="leftRight"/>
  <p:tag name="KSO_WM_SLIDE_BK_DARK_LIGHT" val="2"/>
  <p:tag name="KSO_WM_UNIT_TYPE" val="i"/>
  <p:tag name="KSO_WM_UNIT_INDEX" val="3"/>
</p:tagLst>
</file>

<file path=ppt/tags/tag9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5"/>
  <p:tag name="KSO_WM_UNIT_LAYERLEVEL" val="1"/>
  <p:tag name="KSO_WM_TAG_VERSION" val="1.0"/>
  <p:tag name="KSO_WM_BEAUTIFY_FLAG" val="#wm#"/>
  <p:tag name="KSO_WM_SLIDE_BACKGROUND_TYPE" val="leftRight"/>
  <p:tag name="KSO_WM_SLIDE_BK_DARK_LIGHT" val="2"/>
  <p:tag name="KSO_WM_UNIT_TYPE" val="i"/>
  <p:tag name="KSO_WM_UNIT_INDEX" val="5"/>
</p:tagLst>
</file>

<file path=ppt/tags/tag9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4"/>
  <p:tag name="KSO_WM_UNIT_LAYERLEVEL" val="1"/>
  <p:tag name="KSO_WM_TAG_VERSION" val="1.0"/>
  <p:tag name="KSO_WM_BEAUTIFY_FLAG" val="#wm#"/>
  <p:tag name="KSO_WM_SLIDE_BACKGROUND_TYPE" val="leftRight"/>
  <p:tag name="KSO_WM_SLIDE_BK_DARK_LIGHT" val="2"/>
  <p:tag name="KSO_WM_UNIT_TYPE" val="i"/>
  <p:tag name="KSO_WM_UNIT_INDEX" val="4"/>
</p:tagLst>
</file>

<file path=ppt/tags/tag9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6"/>
  <p:tag name="KSO_WM_UNIT_LAYERLEVEL" val="1"/>
  <p:tag name="KSO_WM_TAG_VERSION" val="1.0"/>
  <p:tag name="KSO_WM_BEAUTIFY_FLAG" val="#wm#"/>
  <p:tag name="KSO_WM_SLIDE_BACKGROUND_TYPE" val="leftRight"/>
  <p:tag name="KSO_WM_SLIDE_BK_DARK_LIGHT" val="2"/>
  <p:tag name="KSO_WM_UNIT_TYPE" val="i"/>
  <p:tag name="KSO_WM_UNIT_INDEX" val="6"/>
</p:tagLst>
</file>

<file path=ppt/tags/tag9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7"/>
  <p:tag name="KSO_WM_UNIT_LAYERLEVEL" val="1"/>
  <p:tag name="KSO_WM_TAG_VERSION" val="1.0"/>
  <p:tag name="KSO_WM_BEAUTIFY_FLAG" val="#wm#"/>
  <p:tag name="KSO_WM_SLIDE_BACKGROUND_TYPE" val="leftRight"/>
  <p:tag name="KSO_WM_SLIDE_BK_DARK_LIGHT" val="2"/>
  <p:tag name="KSO_WM_UNIT_TYPE" val="i"/>
  <p:tag name="KSO_WM_UNIT_INDEX" val="7"/>
</p:tagLst>
</file>

<file path=ppt/tags/tag9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8"/>
  <p:tag name="KSO_WM_UNIT_LAYERLEVEL" val="1"/>
  <p:tag name="KSO_WM_TAG_VERSION" val="1.0"/>
  <p:tag name="KSO_WM_BEAUTIFY_FLAG" val="#wm#"/>
  <p:tag name="KSO_WM_SLIDE_BACKGROUND_TYPE" val="leftRight"/>
  <p:tag name="KSO_WM_SLIDE_BK_DARK_LIGHT" val="2"/>
  <p:tag name="KSO_WM_UNIT_TYPE" val="i"/>
  <p:tag name="KSO_WM_UNIT_INDEX" val="8"/>
</p:tagLst>
</file>

<file path=ppt/tags/tag9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9"/>
  <p:tag name="KSO_WM_UNIT_LAYERLEVEL" val="1"/>
  <p:tag name="KSO_WM_TAG_VERSION" val="1.0"/>
  <p:tag name="KSO_WM_BEAUTIFY_FLAG" val="#wm#"/>
  <p:tag name="KSO_WM_SLIDE_BACKGROUND_TYPE" val="leftRight"/>
  <p:tag name="KSO_WM_SLIDE_BK_DARK_LIGHT" val="2"/>
  <p:tag name="KSO_WM_UNIT_TYPE" val="i"/>
  <p:tag name="KSO_WM_UNIT_INDEX" val="9"/>
</p:tagLst>
</file>

<file path=ppt/tags/tag9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0"/>
  <p:tag name="KSO_WM_UNIT_LAYERLEVEL" val="1"/>
  <p:tag name="KSO_WM_TAG_VERSION" val="1.0"/>
  <p:tag name="KSO_WM_BEAUTIFY_FLAG" val="#wm#"/>
  <p:tag name="KSO_WM_SLIDE_BACKGROUND_TYPE" val="leftRight"/>
  <p:tag name="KSO_WM_SLIDE_BK_DARK_LIGHT" val="2"/>
  <p:tag name="KSO_WM_UNIT_TYPE" val="i"/>
  <p:tag name="KSO_WM_UNIT_INDEX" val="10"/>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1"/>
  <p:tag name="KSO_WM_UNIT_LAYERLEVEL" val="1"/>
  <p:tag name="KSO_WM_TAG_VERSION" val="1.0"/>
  <p:tag name="KSO_WM_BEAUTIFY_FLAG" val="#wm#"/>
  <p:tag name="KSO_WM_SLIDE_BACKGROUND_TYPE" val="leftRight"/>
  <p:tag name="KSO_WM_SLIDE_BK_DARK_LIGHT" val="2"/>
  <p:tag name="KSO_WM_UNIT_TYPE" val="i"/>
  <p:tag name="KSO_WM_UNIT_INDEX" val="11"/>
</p:tagLst>
</file>

<file path=ppt/tags/tag9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2"/>
  <p:tag name="KSO_WM_UNIT_LAYERLEVEL" val="1"/>
  <p:tag name="KSO_WM_TAG_VERSION" val="1.0"/>
  <p:tag name="KSO_WM_BEAUTIFY_FLAG" val="#wm#"/>
  <p:tag name="KSO_WM_SLIDE_BACKGROUND_TYPE" val="leftRight"/>
  <p:tag name="KSO_WM_SLIDE_BK_DARK_LIGHT" val="2"/>
  <p:tag name="KSO_WM_UNIT_TYPE" val="i"/>
  <p:tag name="KSO_WM_UNIT_INDEX" val="12"/>
</p:tagLst>
</file>

<file path=ppt/tags/tag9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3"/>
  <p:tag name="KSO_WM_UNIT_LAYERLEVEL" val="1"/>
  <p:tag name="KSO_WM_TAG_VERSION" val="1.0"/>
  <p:tag name="KSO_WM_BEAUTIFY_FLAG" val="#wm#"/>
  <p:tag name="KSO_WM_SLIDE_BACKGROUND_TYPE" val="leftRight"/>
  <p:tag name="KSO_WM_SLIDE_BK_DARK_LIGHT" val="2"/>
  <p:tag name="KSO_WM_UNIT_TYPE" val="i"/>
  <p:tag name="KSO_WM_UNIT_INDEX" val="13"/>
</p:tagLst>
</file>

<file path=ppt/tags/tag9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4"/>
  <p:tag name="KSO_WM_UNIT_LAYERLEVEL" val="1"/>
  <p:tag name="KSO_WM_TAG_VERSION" val="1.0"/>
  <p:tag name="KSO_WM_BEAUTIFY_FLAG" val="#wm#"/>
  <p:tag name="KSO_WM_SLIDE_BACKGROUND_TYPE" val="leftRight"/>
  <p:tag name="KSO_WM_SLIDE_BK_DARK_LIGHT" val="2"/>
  <p:tag name="KSO_WM_UNIT_TYPE" val="i"/>
  <p:tag name="KSO_WM_UNIT_INDEX" val="14"/>
</p:tagLst>
</file>

<file path=ppt/tags/tag9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 name="KSO_WM_SLIDE_BACKGROUND_TYPE" val="topBottom"/>
  <p:tag name="KSO_WM_SLIDE_BK_DARK_LIGHT" val="2"/>
</p:tagLst>
</file>

<file path=ppt/tags/tag975.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Lst>
</file>

<file path=ppt/tags/tag9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9"/>
  <p:tag name="KSO_WM_UNIT_LAYERLEVEL" val="1"/>
  <p:tag name="KSO_WM_TAG_VERSION" val="1.0"/>
  <p:tag name="KSO_WM_BEAUTIFY_FLAG" val="#wm#"/>
  <p:tag name="KSO_WM_SLIDE_BACKGROUND_TYPE" val="topBottom"/>
  <p:tag name="KSO_WM_SLIDE_BK_DARK_LIGHT" val="2"/>
  <p:tag name="KSO_WM_UNIT_TYPE" val="i"/>
  <p:tag name="KSO_WM_UNIT_INDEX" val="19"/>
</p:tagLst>
</file>

<file path=ppt/tags/tag9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20"/>
  <p:tag name="KSO_WM_UNIT_LAYERLEVEL" val="1"/>
  <p:tag name="KSO_WM_TAG_VERSION" val="1.0"/>
  <p:tag name="KSO_WM_BEAUTIFY_FLAG" val="#wm#"/>
  <p:tag name="KSO_WM_SLIDE_BACKGROUND_TYPE" val="topBottom"/>
  <p:tag name="KSO_WM_SLIDE_BK_DARK_LIGHT" val="2"/>
  <p:tag name="KSO_WM_UNIT_TYPE" val="i"/>
  <p:tag name="KSO_WM_UNIT_INDEX" val="20"/>
</p:tagLst>
</file>

<file path=ppt/tags/tag9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22"/>
  <p:tag name="KSO_WM_UNIT_LAYERLEVEL" val="1"/>
  <p:tag name="KSO_WM_TAG_VERSION" val="1.0"/>
  <p:tag name="KSO_WM_BEAUTIFY_FLAG" val="#wm#"/>
  <p:tag name="KSO_WM_SLIDE_BACKGROUND_TYPE" val="topBottom"/>
  <p:tag name="KSO_WM_SLIDE_BK_DARK_LIGHT" val="2"/>
  <p:tag name="KSO_WM_UNIT_TYPE" val="i"/>
  <p:tag name="KSO_WM_UNIT_INDEX" val="22"/>
</p:tagLst>
</file>

<file path=ppt/tags/tag9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2"/>
  <p:tag name="KSO_WM_UNIT_LAYERLEVEL" val="1"/>
  <p:tag name="KSO_WM_TAG_VERSION" val="1.0"/>
  <p:tag name="KSO_WM_BEAUTIFY_FLAG" val="#wm#"/>
  <p:tag name="KSO_WM_SLIDE_BACKGROUND_TYPE" val="topBottom"/>
  <p:tag name="KSO_WM_SLIDE_BK_DARK_LIGHT" val="2"/>
  <p:tag name="KSO_WM_UNIT_TYPE" val="i"/>
  <p:tag name="KSO_WM_UNIT_INDEX" val="2"/>
</p:tagLst>
</file>

<file path=ppt/tags/tag9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5"/>
  <p:tag name="KSO_WM_UNIT_LAYERLEVEL" val="1"/>
  <p:tag name="KSO_WM_TAG_VERSION" val="1.0"/>
  <p:tag name="KSO_WM_BEAUTIFY_FLAG" val="#wm#"/>
  <p:tag name="KSO_WM_SLIDE_BACKGROUND_TYPE" val="topBottom"/>
  <p:tag name="KSO_WM_SLIDE_BK_DARK_LIGHT" val="2"/>
  <p:tag name="KSO_WM_UNIT_TYPE" val="i"/>
  <p:tag name="KSO_WM_UNIT_INDEX" val="15"/>
</p:tagLst>
</file>

<file path=ppt/tags/tag9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6"/>
  <p:tag name="KSO_WM_UNIT_LAYERLEVEL" val="1"/>
  <p:tag name="KSO_WM_TAG_VERSION" val="1.0"/>
  <p:tag name="KSO_WM_BEAUTIFY_FLAG" val="#wm#"/>
  <p:tag name="KSO_WM_SLIDE_BACKGROUND_TYPE" val="topBottom"/>
  <p:tag name="KSO_WM_SLIDE_BK_DARK_LIGHT" val="2"/>
  <p:tag name="KSO_WM_UNIT_TYPE" val="i"/>
  <p:tag name="KSO_WM_UNIT_INDEX" val="16"/>
</p:tagLst>
</file>

<file path=ppt/tags/tag9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7"/>
  <p:tag name="KSO_WM_UNIT_LAYERLEVEL" val="1"/>
  <p:tag name="KSO_WM_TAG_VERSION" val="1.0"/>
  <p:tag name="KSO_WM_BEAUTIFY_FLAG" val="#wm#"/>
  <p:tag name="KSO_WM_SLIDE_BACKGROUND_TYPE" val="topBottom"/>
  <p:tag name="KSO_WM_SLIDE_BK_DARK_LIGHT" val="2"/>
  <p:tag name="KSO_WM_UNIT_TYPE" val="i"/>
  <p:tag name="KSO_WM_UNIT_INDEX" val="17"/>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8"/>
  <p:tag name="KSO_WM_UNIT_LAYERLEVEL" val="1"/>
  <p:tag name="KSO_WM_TAG_VERSION" val="1.0"/>
  <p:tag name="KSO_WM_BEAUTIFY_FLAG" val="#wm#"/>
  <p:tag name="KSO_WM_SLIDE_BACKGROUND_TYPE" val="topBottom"/>
  <p:tag name="KSO_WM_SLIDE_BK_DARK_LIGHT" val="2"/>
  <p:tag name="KSO_WM_UNIT_TYPE" val="i"/>
  <p:tag name="KSO_WM_UNIT_INDEX" val="18"/>
</p:tagLst>
</file>

<file path=ppt/tags/tag9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3"/>
  <p:tag name="KSO_WM_UNIT_LAYERLEVEL" val="1"/>
  <p:tag name="KSO_WM_TAG_VERSION" val="1.0"/>
  <p:tag name="KSO_WM_BEAUTIFY_FLAG" val="#wm#"/>
  <p:tag name="KSO_WM_SLIDE_BACKGROUND_TYPE" val="topBottom"/>
  <p:tag name="KSO_WM_SLIDE_BK_DARK_LIGHT" val="2"/>
  <p:tag name="KSO_WM_UNIT_TYPE" val="i"/>
  <p:tag name="KSO_WM_UNIT_INDEX" val="3"/>
</p:tagLst>
</file>

<file path=ppt/tags/tag9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5"/>
  <p:tag name="KSO_WM_UNIT_LAYERLEVEL" val="1"/>
  <p:tag name="KSO_WM_TAG_VERSION" val="1.0"/>
  <p:tag name="KSO_WM_BEAUTIFY_FLAG" val="#wm#"/>
  <p:tag name="KSO_WM_SLIDE_BACKGROUND_TYPE" val="topBottom"/>
  <p:tag name="KSO_WM_SLIDE_BK_DARK_LIGHT" val="2"/>
  <p:tag name="KSO_WM_UNIT_TYPE" val="i"/>
  <p:tag name="KSO_WM_UNIT_INDEX" val="5"/>
</p:tagLst>
</file>

<file path=ppt/tags/tag9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4"/>
  <p:tag name="KSO_WM_UNIT_LAYERLEVEL" val="1"/>
  <p:tag name="KSO_WM_TAG_VERSION" val="1.0"/>
  <p:tag name="KSO_WM_BEAUTIFY_FLAG" val="#wm#"/>
  <p:tag name="KSO_WM_SLIDE_BACKGROUND_TYPE" val="topBottom"/>
  <p:tag name="KSO_WM_SLIDE_BK_DARK_LIGHT" val="2"/>
  <p:tag name="KSO_WM_UNIT_TYPE" val="i"/>
  <p:tag name="KSO_WM_UNIT_INDEX" val="4"/>
</p:tagLst>
</file>

<file path=ppt/tags/tag9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6"/>
  <p:tag name="KSO_WM_UNIT_LAYERLEVEL" val="1"/>
  <p:tag name="KSO_WM_TAG_VERSION" val="1.0"/>
  <p:tag name="KSO_WM_BEAUTIFY_FLAG" val="#wm#"/>
  <p:tag name="KSO_WM_SLIDE_BACKGROUND_TYPE" val="topBottom"/>
  <p:tag name="KSO_WM_SLIDE_BK_DARK_LIGHT" val="2"/>
  <p:tag name="KSO_WM_UNIT_TYPE" val="i"/>
  <p:tag name="KSO_WM_UNIT_INDEX" val="6"/>
</p:tagLst>
</file>

<file path=ppt/tags/tag9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7"/>
  <p:tag name="KSO_WM_UNIT_LAYERLEVEL" val="1"/>
  <p:tag name="KSO_WM_TAG_VERSION" val="1.0"/>
  <p:tag name="KSO_WM_BEAUTIFY_FLAG" val="#wm#"/>
  <p:tag name="KSO_WM_SLIDE_BACKGROUND_TYPE" val="topBottom"/>
  <p:tag name="KSO_WM_SLIDE_BK_DARK_LIGHT" val="2"/>
  <p:tag name="KSO_WM_UNIT_TYPE" val="i"/>
  <p:tag name="KSO_WM_UNIT_INDEX" val="7"/>
</p:tagLst>
</file>

<file path=ppt/tags/tag9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8"/>
  <p:tag name="KSO_WM_UNIT_LAYERLEVEL" val="1"/>
  <p:tag name="KSO_WM_TAG_VERSION" val="1.0"/>
  <p:tag name="KSO_WM_BEAUTIFY_FLAG" val="#wm#"/>
  <p:tag name="KSO_WM_SLIDE_BACKGROUND_TYPE" val="topBottom"/>
  <p:tag name="KSO_WM_SLIDE_BK_DARK_LIGHT" val="2"/>
  <p:tag name="KSO_WM_UNIT_TYPE" val="i"/>
  <p:tag name="KSO_WM_UNIT_INDEX" val="8"/>
</p:tagLst>
</file>

<file path=ppt/tags/tag9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9"/>
  <p:tag name="KSO_WM_UNIT_LAYERLEVEL" val="1"/>
  <p:tag name="KSO_WM_TAG_VERSION" val="1.0"/>
  <p:tag name="KSO_WM_BEAUTIFY_FLAG" val="#wm#"/>
  <p:tag name="KSO_WM_SLIDE_BACKGROUND_TYPE" val="topBottom"/>
  <p:tag name="KSO_WM_SLIDE_BK_DARK_LIGHT" val="2"/>
  <p:tag name="KSO_WM_UNIT_TYPE" val="i"/>
  <p:tag name="KSO_WM_UNIT_INDEX" val="9"/>
</p:tagLst>
</file>

<file path=ppt/tags/tag9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0"/>
  <p:tag name="KSO_WM_UNIT_LAYERLEVEL" val="1"/>
  <p:tag name="KSO_WM_TAG_VERSION" val="1.0"/>
  <p:tag name="KSO_WM_BEAUTIFY_FLAG" val="#wm#"/>
  <p:tag name="KSO_WM_SLIDE_BACKGROUND_TYPE" val="topBottom"/>
  <p:tag name="KSO_WM_SLIDE_BK_DARK_LIGHT" val="2"/>
  <p:tag name="KSO_WM_UNIT_TYPE" val="i"/>
  <p:tag name="KSO_WM_UNIT_INDEX" val="10"/>
</p:tagLst>
</file>

<file path=ppt/tags/tag9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1"/>
  <p:tag name="KSO_WM_UNIT_LAYERLEVEL" val="1"/>
  <p:tag name="KSO_WM_TAG_VERSION" val="1.0"/>
  <p:tag name="KSO_WM_BEAUTIFY_FLAG" val="#wm#"/>
  <p:tag name="KSO_WM_SLIDE_BACKGROUND_TYPE" val="topBottom"/>
  <p:tag name="KSO_WM_SLIDE_BK_DARK_LIGHT" val="2"/>
  <p:tag name="KSO_WM_UNIT_TYPE" val="i"/>
  <p:tag name="KSO_WM_UNIT_INDEX" val="1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
      <a:dk1>
        <a:sysClr val="windowText" lastClr="000000"/>
      </a:dk1>
      <a:lt1>
        <a:sysClr val="window" lastClr="FFFFFF"/>
      </a:lt1>
      <a:dk2>
        <a:srgbClr val="8787C5"/>
      </a:dk2>
      <a:lt2>
        <a:srgbClr val="E7E6E6"/>
      </a:lt2>
      <a:accent1>
        <a:srgbClr val="F7F6F7"/>
      </a:accent1>
      <a:accent2>
        <a:srgbClr val="8FF2F7"/>
      </a:accent2>
      <a:accent3>
        <a:srgbClr val="7979BE"/>
      </a:accent3>
      <a:accent4>
        <a:srgbClr val="F77BB6"/>
      </a:accent4>
      <a:accent5>
        <a:srgbClr val="FFFFFF"/>
      </a:accent5>
      <a:accent6>
        <a:srgbClr val="6EA6C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自定义 124">
      <a:dk1>
        <a:sysClr val="windowText" lastClr="000000"/>
      </a:dk1>
      <a:lt1>
        <a:sysClr val="window" lastClr="FFFFFF"/>
      </a:lt1>
      <a:dk2>
        <a:srgbClr val="44546A"/>
      </a:dk2>
      <a:lt2>
        <a:srgbClr val="E7E6E6"/>
      </a:lt2>
      <a:accent1>
        <a:srgbClr val="484A5F"/>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50">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
      <a:dk1>
        <a:srgbClr val="000000"/>
      </a:dk1>
      <a:lt1>
        <a:srgbClr val="FFFFFF"/>
      </a:lt1>
      <a:dk2>
        <a:srgbClr val="E7F4F9"/>
      </a:dk2>
      <a:lt2>
        <a:srgbClr val="FFFFFF"/>
      </a:lt2>
      <a:accent1>
        <a:srgbClr val="28B0E0"/>
      </a:accent1>
      <a:accent2>
        <a:srgbClr val="B1A9E2"/>
      </a:accent2>
      <a:accent3>
        <a:srgbClr val="E9A9C2"/>
      </a:accent3>
      <a:accent4>
        <a:srgbClr val="F9ACA1"/>
      </a:accent4>
      <a:accent5>
        <a:srgbClr val="FAB06E"/>
      </a:accent5>
      <a:accent6>
        <a:srgbClr val="FFCA01"/>
      </a:accent6>
      <a:hlink>
        <a:srgbClr val="658BD5"/>
      </a:hlink>
      <a:folHlink>
        <a:srgbClr val="9F69A3"/>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610</TotalTime>
  <Words>710</Words>
  <Application>Microsoft Office PowerPoint</Application>
  <PresentationFormat>宽屏</PresentationFormat>
  <Paragraphs>57</Paragraphs>
  <Slides>13</Slides>
  <Notes>3</Notes>
  <HiddenSlides>0</HiddenSlides>
  <MMClips>2</MMClips>
  <ScaleCrop>false</ScaleCrop>
  <HeadingPairs>
    <vt:vector size="6" baseType="variant">
      <vt:variant>
        <vt:lpstr>已用的字体</vt:lpstr>
      </vt:variant>
      <vt:variant>
        <vt:i4>8</vt:i4>
      </vt:variant>
      <vt:variant>
        <vt:lpstr>主题</vt:lpstr>
      </vt:variant>
      <vt:variant>
        <vt:i4>4</vt:i4>
      </vt:variant>
      <vt:variant>
        <vt:lpstr>幻灯片标题</vt:lpstr>
      </vt:variant>
      <vt:variant>
        <vt:i4>13</vt:i4>
      </vt:variant>
    </vt:vector>
  </HeadingPairs>
  <TitlesOfParts>
    <vt:vector size="25" baseType="lpstr">
      <vt:lpstr>等线</vt:lpstr>
      <vt:lpstr>黑体</vt:lpstr>
      <vt:lpstr>华文细黑</vt:lpstr>
      <vt:lpstr>微软雅黑</vt:lpstr>
      <vt:lpstr>幼圆</vt:lpstr>
      <vt:lpstr>Arial</vt:lpstr>
      <vt:lpstr>Arial Black</vt:lpstr>
      <vt:lpstr>Wingdings</vt:lpstr>
      <vt:lpstr>Office 主题​​</vt:lpstr>
      <vt:lpstr>2_Office 主题​​</vt:lpstr>
      <vt:lpstr>自定义设计方案</vt:lpstr>
      <vt:lpstr>1_Office 主题​​</vt:lpstr>
      <vt:lpstr>金融学院停课不停学教学工作汇报</vt:lpstr>
      <vt:lpstr>成立工作专班</vt:lpstr>
      <vt:lpstr>                       每天授课情况统计</vt:lpstr>
      <vt:lpstr>引入中国大学慕课平台</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停课不停学</dc:title>
  <dc:creator>mengfanxi</dc:creator>
  <cp:lastModifiedBy>LZW</cp:lastModifiedBy>
  <cp:revision>39</cp:revision>
  <dcterms:created xsi:type="dcterms:W3CDTF">2019-06-19T02:08:00Z</dcterms:created>
  <dcterms:modified xsi:type="dcterms:W3CDTF">2020-02-27T03:43:53Z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2052-11.1.0.9339</vt:lpwstr>
  </property>
</Properties>
</file>